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62" r:id="rId4"/>
    <p:sldId id="260" r:id="rId5"/>
    <p:sldId id="264" r:id="rId6"/>
    <p:sldId id="266" r:id="rId7"/>
    <p:sldId id="267" r:id="rId8"/>
    <p:sldId id="259" r:id="rId9"/>
    <p:sldId id="313" r:id="rId10"/>
    <p:sldId id="265" r:id="rId11"/>
    <p:sldId id="312" r:id="rId12"/>
    <p:sldId id="314" r:id="rId13"/>
    <p:sldId id="315" r:id="rId14"/>
    <p:sldId id="316" r:id="rId15"/>
    <p:sldId id="318" r:id="rId16"/>
    <p:sldId id="282" r:id="rId17"/>
    <p:sldId id="321" r:id="rId18"/>
    <p:sldId id="284" r:id="rId19"/>
    <p:sldId id="283" r:id="rId20"/>
    <p:sldId id="317" r:id="rId21"/>
    <p:sldId id="292" r:id="rId22"/>
    <p:sldId id="293" r:id="rId23"/>
    <p:sldId id="295" r:id="rId24"/>
    <p:sldId id="320" r:id="rId25"/>
    <p:sldId id="322" r:id="rId26"/>
    <p:sldId id="323" r:id="rId27"/>
    <p:sldId id="294" r:id="rId28"/>
    <p:sldId id="300" r:id="rId29"/>
    <p:sldId id="303" r:id="rId30"/>
    <p:sldId id="305" r:id="rId31"/>
    <p:sldId id="304" r:id="rId32"/>
    <p:sldId id="306" r:id="rId33"/>
    <p:sldId id="308" r:id="rId34"/>
    <p:sldId id="307" r:id="rId35"/>
    <p:sldId id="298" r:id="rId36"/>
    <p:sldId id="29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4A84"/>
    <a:srgbClr val="96A7B1"/>
    <a:srgbClr val="9F435F"/>
    <a:srgbClr val="9F2D45"/>
    <a:srgbClr val="923E58"/>
    <a:srgbClr val="86263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074" autoAdjust="0"/>
    <p:restoredTop sz="94660"/>
  </p:normalViewPr>
  <p:slideViewPr>
    <p:cSldViewPr>
      <p:cViewPr varScale="1">
        <p:scale>
          <a:sx n="64" d="100"/>
          <a:sy n="64" d="100"/>
        </p:scale>
        <p:origin x="-124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BBBC8-506E-4180-8C9D-FC1E72F42139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5A46B6-AD95-419C-92B8-34FBC12DF529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ИС</a:t>
          </a:r>
        </a:p>
      </dgm:t>
    </dgm:pt>
    <dgm:pt modelId="{072E71AC-0720-4926-9E16-2FE96F1373CF}" type="parTrans" cxnId="{AFADF1DB-3EA7-4974-8E3A-97FD0B70849D}">
      <dgm:prSet/>
      <dgm:spPr/>
      <dgm:t>
        <a:bodyPr/>
        <a:lstStyle/>
        <a:p>
          <a:endParaRPr lang="ru-RU"/>
        </a:p>
      </dgm:t>
    </dgm:pt>
    <dgm:pt modelId="{FE6D9F3D-9549-4A18-83A8-06712C942196}" type="sibTrans" cxnId="{AFADF1DB-3EA7-4974-8E3A-97FD0B70849D}">
      <dgm:prSet/>
      <dgm:spPr/>
      <dgm:t>
        <a:bodyPr/>
        <a:lstStyle/>
        <a:p>
          <a:endParaRPr lang="ru-RU"/>
        </a:p>
      </dgm:t>
    </dgm:pt>
    <dgm:pt modelId="{B13FE04B-9D3A-4B55-9DBD-AA396C0F554B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АВТОРСКИХ ПРАВ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0056E3-DC0B-43EE-9180-C596D4E2528F}" type="parTrans" cxnId="{05B54309-B890-4A28-B282-5D8B935A8B2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DC561D-EE95-47E7-A2A5-88002CCB5ADA}" type="sibTrans" cxnId="{05B54309-B890-4A28-B282-5D8B935A8B20}">
      <dgm:prSet/>
      <dgm:spPr/>
      <dgm:t>
        <a:bodyPr/>
        <a:lstStyle/>
        <a:p>
          <a:endParaRPr lang="ru-RU"/>
        </a:p>
      </dgm:t>
    </dgm:pt>
    <dgm:pt modelId="{1EE79A2A-77AB-4159-9D29-77591243886C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Произв. </a:t>
          </a:r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науки, литературы, искусства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6256A-A0A0-41FA-A6DD-2930DF78298A}" type="parTrans" cxnId="{FF9CA23E-0427-483F-90A0-4E490518E263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B8CD70-3444-4869-BDDF-88C53B8082AD}" type="sibTrans" cxnId="{FF9CA23E-0427-483F-90A0-4E490518E263}">
      <dgm:prSet/>
      <dgm:spPr/>
      <dgm:t>
        <a:bodyPr/>
        <a:lstStyle/>
        <a:p>
          <a:endParaRPr lang="ru-RU"/>
        </a:p>
      </dgm:t>
    </dgm:pt>
    <dgm:pt modelId="{AB6C018D-9E58-48B4-9E5F-13C5AAC93B06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Программы для ЭВМ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43E440-3046-4B75-AC33-2497E849E507}" type="parTrans" cxnId="{9A636F77-631F-4234-9FCF-5BFF70E25D9C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C45B0F-D0EF-462E-A4F8-4116EF9FE8CE}" type="sibTrans" cxnId="{9A636F77-631F-4234-9FCF-5BFF70E25D9C}">
      <dgm:prSet/>
      <dgm:spPr/>
      <dgm:t>
        <a:bodyPr/>
        <a:lstStyle/>
        <a:p>
          <a:endParaRPr lang="ru-RU"/>
        </a:p>
      </dgm:t>
    </dgm:pt>
    <dgm:pt modelId="{D3A95545-C647-4974-B71C-84012C41703F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ПАТЕНТНОГО ПРАВА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73FF5A-9889-445A-8FF9-C60C06A3005E}" type="parTrans" cxnId="{9EC53CB2-C8ED-4FBC-9E8A-CFE50763A5B5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F22589-777B-4AC3-B33D-015FC4B06F74}" type="sibTrans" cxnId="{9EC53CB2-C8ED-4FBC-9E8A-CFE50763A5B5}">
      <dgm:prSet/>
      <dgm:spPr/>
      <dgm:t>
        <a:bodyPr/>
        <a:lstStyle/>
        <a:p>
          <a:endParaRPr lang="ru-RU"/>
        </a:p>
      </dgm:t>
    </dgm:pt>
    <dgm:pt modelId="{B8537EA1-0981-4578-A3CD-B85EFB974D83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Фирменные наименования</a:t>
          </a:r>
        </a:p>
      </dgm:t>
    </dgm:pt>
    <dgm:pt modelId="{BBA2B35A-C267-4C9B-804E-BCE416C87006}" type="parTrans" cxnId="{87F96CE6-531F-4E2B-AD73-C64859F77A8B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19254D-3725-44ED-861E-AD595E6AF18D}" type="sibTrans" cxnId="{87F96CE6-531F-4E2B-AD73-C64859F77A8B}">
      <dgm:prSet/>
      <dgm:spPr/>
      <dgm:t>
        <a:bodyPr/>
        <a:lstStyle/>
        <a:p>
          <a:endParaRPr lang="ru-RU"/>
        </a:p>
      </dgm:t>
    </dgm:pt>
    <dgm:pt modelId="{6BFE7402-96A0-4E3D-97F1-48D1B46C5628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СРЕДСТВА ИНДИВИДУАЛИЗА</a:t>
          </a:r>
          <a:r>
            <a:rPr lang="en-US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ЦИИ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04D91E-6F66-446C-9940-B981C6119514}" type="parTrans" cxnId="{E5B31596-F4C5-48D0-B16D-46249059395D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18A52B-78E1-49EC-AC7B-F60657477F47}" type="sibTrans" cxnId="{E5B31596-F4C5-48D0-B16D-46249059395D}">
      <dgm:prSet/>
      <dgm:spPr/>
      <dgm:t>
        <a:bodyPr/>
        <a:lstStyle/>
        <a:p>
          <a:endParaRPr lang="ru-RU"/>
        </a:p>
      </dgm:t>
    </dgm:pt>
    <dgm:pt modelId="{081D37E5-59F0-4D23-8BDC-DFBF056B0C8C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Изобретения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D39464-2724-41A3-8CEB-0BDE989EBF04}" type="parTrans" cxnId="{C46582BD-8208-42F6-951B-D8AADE08A16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BF9A70-BF52-47E9-A7F9-E59006E24A7F}" type="sibTrans" cxnId="{C46582BD-8208-42F6-951B-D8AADE08A160}">
      <dgm:prSet/>
      <dgm:spPr/>
      <dgm:t>
        <a:bodyPr/>
        <a:lstStyle/>
        <a:p>
          <a:endParaRPr lang="ru-RU"/>
        </a:p>
      </dgm:t>
    </dgm:pt>
    <dgm:pt modelId="{640122AC-DC63-456D-B0C6-2B7950E209D2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Полезные  модели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393C5D-0F9A-432D-BFF0-1BC73A571558}" type="parTrans" cxnId="{C0A797DA-2028-4E66-A66B-0FBEB977C43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A1B23D-7720-4683-A901-AA6C3956478B}" type="sibTrans" cxnId="{C0A797DA-2028-4E66-A66B-0FBEB977C430}">
      <dgm:prSet/>
      <dgm:spPr/>
      <dgm:t>
        <a:bodyPr/>
        <a:lstStyle/>
        <a:p>
          <a:endParaRPr lang="ru-RU"/>
        </a:p>
      </dgm:t>
    </dgm:pt>
    <dgm:pt modelId="{E1406BDC-D32C-40BE-84C7-37A881E276C3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Промышленные образцы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F191A9-DF22-4FC9-AA0D-CBE29BE1A7BA}" type="parTrans" cxnId="{4774B8DC-2FB8-4F62-95CD-123335A43F45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72B23A-2D73-4F77-BB57-8FD5A0575F6B}" type="sibTrans" cxnId="{4774B8DC-2FB8-4F62-95CD-123335A43F45}">
      <dgm:prSet/>
      <dgm:spPr/>
      <dgm:t>
        <a:bodyPr/>
        <a:lstStyle/>
        <a:p>
          <a:endParaRPr lang="ru-RU"/>
        </a:p>
      </dgm:t>
    </dgm:pt>
    <dgm:pt modelId="{59984B75-F07A-4F71-A777-4A750B3DAA5E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Базы данных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33E41C-1257-49EE-93BB-E9B3F92AE878}" type="parTrans" cxnId="{091B842E-F086-4130-AC13-A0A6FFBF3F51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2A2125-1BBA-4C4B-9243-B66C5C0C0B6B}" type="sibTrans" cxnId="{091B842E-F086-4130-AC13-A0A6FFBF3F51}">
      <dgm:prSet/>
      <dgm:spPr/>
      <dgm:t>
        <a:bodyPr/>
        <a:lstStyle/>
        <a:p>
          <a:endParaRPr lang="ru-RU"/>
        </a:p>
      </dgm:t>
    </dgm:pt>
    <dgm:pt modelId="{58DFB2C0-9656-4201-943C-6914CBA71EF7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Исполнения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CDCC6-11E3-42CF-8452-FA419CE86C9A}" type="parTrans" cxnId="{02298460-BB58-412E-B840-7173365F976B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B2FE21-40B3-49EB-956D-3D7A8C61F108}" type="sibTrans" cxnId="{02298460-BB58-412E-B840-7173365F976B}">
      <dgm:prSet/>
      <dgm:spPr/>
      <dgm:t>
        <a:bodyPr/>
        <a:lstStyle/>
        <a:p>
          <a:endParaRPr lang="ru-RU"/>
        </a:p>
      </dgm:t>
    </dgm:pt>
    <dgm:pt modelId="{4B11A583-EDD3-45D8-A76C-7AE76C388CB4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Фонограммы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7D522E-95BE-4AC5-AB49-FEC91F718AFB}" type="parTrans" cxnId="{3EE69FA4-7FA2-4BC0-AC19-7574A8F49E75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A854B8-6ADE-4373-88BD-C81F3690A7C2}" type="sibTrans" cxnId="{3EE69FA4-7FA2-4BC0-AC19-7574A8F49E75}">
      <dgm:prSet/>
      <dgm:spPr/>
      <dgm:t>
        <a:bodyPr/>
        <a:lstStyle/>
        <a:p>
          <a:endParaRPr lang="ru-RU"/>
        </a:p>
      </dgm:t>
    </dgm:pt>
    <dgm:pt modelId="{05D09321-3DB2-40AB-85F4-8C8DEE953A50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Вещания </a:t>
          </a:r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</a:t>
          </a:r>
          <a:r>
            <a:rPr lang="en-US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ций </a:t>
          </a:r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эфирного и кабельного ТВ</a:t>
          </a:r>
          <a:endParaRPr lang="ru-RU" sz="135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546479-8A57-40CC-B1C0-97910B38CED1}" type="parTrans" cxnId="{1381D288-4916-4C5C-B47D-6772C58CE146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F34DA3-800E-4DEE-AE61-30EAC14337AC}" type="sibTrans" cxnId="{1381D288-4916-4C5C-B47D-6772C58CE146}">
      <dgm:prSet/>
      <dgm:spPr/>
      <dgm:t>
        <a:bodyPr/>
        <a:lstStyle/>
        <a:p>
          <a:endParaRPr lang="ru-RU"/>
        </a:p>
      </dgm:t>
    </dgm:pt>
    <dgm:pt modelId="{EC6FC06D-CFBB-43C1-8D84-AF3188FDD752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СМЕЖНЫХ ПРАВ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754C10-4A5D-4EC4-A1F1-07E8C86ADE3C}" type="parTrans" cxnId="{A94163AD-909B-427C-B7C5-537A96B2E568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E02D9E-3DAE-41A7-AEB6-C47209F1FD04}" type="sibTrans" cxnId="{A94163AD-909B-427C-B7C5-537A96B2E568}">
      <dgm:prSet/>
      <dgm:spPr/>
      <dgm:t>
        <a:bodyPr/>
        <a:lstStyle/>
        <a:p>
          <a:endParaRPr lang="ru-RU"/>
        </a:p>
      </dgm:t>
    </dgm:pt>
    <dgm:pt modelId="{4766BD8C-3A74-4B62-99A1-4D336BB71C63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Товарные </a:t>
          </a:r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знаки</a:t>
          </a:r>
          <a:endParaRPr lang="ru-RU" sz="135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BDAAAD-B16C-4747-B36B-214D591FAABC}" type="parTrans" cxnId="{31A679FC-87E3-4F20-A5C0-841E18A342A1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B9D439-AA08-4151-8664-40BD0F829C35}" type="sibTrans" cxnId="{31A679FC-87E3-4F20-A5C0-841E18A342A1}">
      <dgm:prSet/>
      <dgm:spPr/>
      <dgm:t>
        <a:bodyPr/>
        <a:lstStyle/>
        <a:p>
          <a:endParaRPr lang="ru-RU"/>
        </a:p>
      </dgm:t>
    </dgm:pt>
    <dgm:pt modelId="{5006AC62-0A2A-428F-9619-006D420EA95E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НМПТ</a:t>
          </a:r>
        </a:p>
      </dgm:t>
    </dgm:pt>
    <dgm:pt modelId="{BAD535F1-C8C4-41F4-B470-80C11457B892}" type="parTrans" cxnId="{17C3D869-3BFA-453D-AE21-AB097E1B9C4C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9A7B7C-9F3D-4409-B368-0A8BDDB6E8E3}" type="sibTrans" cxnId="{17C3D869-3BFA-453D-AE21-AB097E1B9C4C}">
      <dgm:prSet/>
      <dgm:spPr/>
      <dgm:t>
        <a:bodyPr/>
        <a:lstStyle/>
        <a:p>
          <a:endParaRPr lang="ru-RU"/>
        </a:p>
      </dgm:t>
    </dgm:pt>
    <dgm:pt modelId="{8FF18B80-5322-445F-8510-5EE62BCDB98F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Коммерческие обозначения</a:t>
          </a:r>
        </a:p>
      </dgm:t>
    </dgm:pt>
    <dgm:pt modelId="{9A838807-8348-4F99-B30F-33E1BC927E87}" type="parTrans" cxnId="{45B7464E-AC8A-4B0B-8AD3-8271ED317381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F61686-AEDD-4087-B750-1CF4E73EAFA6}" type="sibTrans" cxnId="{45B7464E-AC8A-4B0B-8AD3-8271ED317381}">
      <dgm:prSet/>
      <dgm:spPr/>
      <dgm:t>
        <a:bodyPr/>
        <a:lstStyle/>
        <a:p>
          <a:endParaRPr lang="ru-RU"/>
        </a:p>
      </dgm:t>
    </dgm:pt>
    <dgm:pt modelId="{B896954A-4A2A-41DF-AF79-821E0EA46F11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НЕТРАДИЦИОННЫЕ ОБЪЕКТЫ</a:t>
          </a:r>
          <a:endParaRPr lang="ru-RU" sz="12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8251C0-2DB6-4967-A3E8-578CA6FD7D1F}" type="parTrans" cxnId="{EF54DC7E-BD81-40D3-8607-FA7F24D1D456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40EFBE-B362-4E1B-B840-85CCD114F2BA}" type="sibTrans" cxnId="{EF54DC7E-BD81-40D3-8607-FA7F24D1D456}">
      <dgm:prSet/>
      <dgm:spPr/>
      <dgm:t>
        <a:bodyPr/>
        <a:lstStyle/>
        <a:p>
          <a:endParaRPr lang="ru-RU"/>
        </a:p>
      </dgm:t>
    </dgm:pt>
    <dgm:pt modelId="{D014F503-AE6B-432D-8933-CBC0E4ACCD01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Селекционные достижения</a:t>
          </a:r>
        </a:p>
      </dgm:t>
    </dgm:pt>
    <dgm:pt modelId="{B99617F1-AABB-4E34-B8F9-F22589B69C95}" type="parTrans" cxnId="{77E87005-9CDF-4CE2-AD2C-B52B35CDA989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C096A9-DE98-4E4E-AE26-F8072CA737F9}" type="sibTrans" cxnId="{77E87005-9CDF-4CE2-AD2C-B52B35CDA989}">
      <dgm:prSet/>
      <dgm:spPr/>
      <dgm:t>
        <a:bodyPr/>
        <a:lstStyle/>
        <a:p>
          <a:endParaRPr lang="ru-RU"/>
        </a:p>
      </dgm:t>
    </dgm:pt>
    <dgm:pt modelId="{52D03316-CC10-40EA-BF0C-12E17006A350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ТИМС</a:t>
          </a:r>
        </a:p>
      </dgm:t>
    </dgm:pt>
    <dgm:pt modelId="{0E047B24-9E79-4AD7-BB1F-2F35EEACDCAE}" type="parTrans" cxnId="{A013C670-E120-4955-8D3D-CCDD5728AFF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E4B72D-6DBE-4AD9-AE8F-E1FDCCE90815}" type="sibTrans" cxnId="{A013C670-E120-4955-8D3D-CCDD5728AFF0}">
      <dgm:prSet/>
      <dgm:spPr/>
      <dgm:t>
        <a:bodyPr/>
        <a:lstStyle/>
        <a:p>
          <a:endParaRPr lang="ru-RU"/>
        </a:p>
      </dgm:t>
    </dgm:pt>
    <dgm:pt modelId="{70EE8DBA-B6C1-4281-91DE-6BB1FF37D4C5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Ноу-хау </a:t>
          </a:r>
        </a:p>
        <a:p>
          <a:r>
            <a:rPr lang="ru-RU" sz="135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(секреты производства)</a:t>
          </a:r>
        </a:p>
      </dgm:t>
    </dgm:pt>
    <dgm:pt modelId="{AAE8F17B-F40B-4565-902E-57827C61B6AE}" type="parTrans" cxnId="{822946CA-500F-4BED-892C-9A68C0BB1828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3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AF3468-D5EC-4DB7-B895-772AB6386564}" type="sibTrans" cxnId="{822946CA-500F-4BED-892C-9A68C0BB1828}">
      <dgm:prSet/>
      <dgm:spPr/>
      <dgm:t>
        <a:bodyPr/>
        <a:lstStyle/>
        <a:p>
          <a:endParaRPr lang="ru-RU"/>
        </a:p>
      </dgm:t>
    </dgm:pt>
    <dgm:pt modelId="{46139422-C223-4B07-A1E3-62A38BDEA101}" type="pres">
      <dgm:prSet presAssocID="{A01BBBC8-506E-4180-8C9D-FC1E72F4213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603D9B-AE9C-4DD4-8DEE-E04984DFCBE2}" type="pres">
      <dgm:prSet presAssocID="{A35A46B6-AD95-419C-92B8-34FBC12DF529}" presName="hierRoot1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3C4D0755-26E5-410A-8E8F-676D365FB7C9}" type="pres">
      <dgm:prSet presAssocID="{A35A46B6-AD95-419C-92B8-34FBC12DF529}" presName="rootComposite1" presStyleCnt="0"/>
      <dgm:spPr>
        <a:scene3d>
          <a:camera prst="orthographicFront"/>
          <a:lightRig rig="threePt" dir="t"/>
        </a:scene3d>
        <a:sp3d prstMaterial="matte"/>
      </dgm:spPr>
    </dgm:pt>
    <dgm:pt modelId="{FD3E978B-B020-4515-98AF-BB5D00B5FB26}" type="pres">
      <dgm:prSet presAssocID="{A35A46B6-AD95-419C-92B8-34FBC12DF52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273A41-746E-4151-A27F-D6F9CF6EA8B5}" type="pres">
      <dgm:prSet presAssocID="{A35A46B6-AD95-419C-92B8-34FBC12DF52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B3AA98A-08BB-4316-8561-DCFD68166891}" type="pres">
      <dgm:prSet presAssocID="{A35A46B6-AD95-419C-92B8-34FBC12DF529}" presName="hierChild2" presStyleCnt="0"/>
      <dgm:spPr>
        <a:scene3d>
          <a:camera prst="orthographicFront"/>
          <a:lightRig rig="threePt" dir="t"/>
        </a:scene3d>
        <a:sp3d prstMaterial="matte"/>
      </dgm:spPr>
    </dgm:pt>
    <dgm:pt modelId="{050ECFBD-0280-41CA-8915-7D6E791C7B25}" type="pres">
      <dgm:prSet presAssocID="{B60056E3-DC0B-43EE-9180-C596D4E2528F}" presName="Name37" presStyleLbl="parChTrans1D2" presStyleIdx="0" presStyleCnt="5"/>
      <dgm:spPr/>
      <dgm:t>
        <a:bodyPr/>
        <a:lstStyle/>
        <a:p>
          <a:endParaRPr lang="ru-RU"/>
        </a:p>
      </dgm:t>
    </dgm:pt>
    <dgm:pt modelId="{F7C7EB60-EA88-4BA2-93FD-E6668EB7D940}" type="pres">
      <dgm:prSet presAssocID="{B13FE04B-9D3A-4B55-9DBD-AA396C0F554B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E0AB24B3-1B25-4868-BB8F-D421E7A9BAE6}" type="pres">
      <dgm:prSet presAssocID="{B13FE04B-9D3A-4B55-9DBD-AA396C0F554B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1912D9E0-52FC-45DF-B4DE-1DEA548D0BE0}" type="pres">
      <dgm:prSet presAssocID="{B13FE04B-9D3A-4B55-9DBD-AA396C0F554B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7849F9-CD2D-4883-9951-5AA4B94D51F5}" type="pres">
      <dgm:prSet presAssocID="{B13FE04B-9D3A-4B55-9DBD-AA396C0F554B}" presName="rootConnector" presStyleLbl="node2" presStyleIdx="0" presStyleCnt="5"/>
      <dgm:spPr/>
      <dgm:t>
        <a:bodyPr/>
        <a:lstStyle/>
        <a:p>
          <a:endParaRPr lang="ru-RU"/>
        </a:p>
      </dgm:t>
    </dgm:pt>
    <dgm:pt modelId="{031273D3-DD64-40D2-931F-0699866FE406}" type="pres">
      <dgm:prSet presAssocID="{B13FE04B-9D3A-4B55-9DBD-AA396C0F554B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93B53A1B-043C-48E1-BE1E-9C3FAB7715F5}" type="pres">
      <dgm:prSet presAssocID="{8686256A-A0A0-41FA-A6DD-2930DF78298A}" presName="Name37" presStyleLbl="parChTrans1D3" presStyleIdx="0" presStyleCnt="16"/>
      <dgm:spPr/>
      <dgm:t>
        <a:bodyPr/>
        <a:lstStyle/>
        <a:p>
          <a:endParaRPr lang="ru-RU"/>
        </a:p>
      </dgm:t>
    </dgm:pt>
    <dgm:pt modelId="{C94915D3-8439-4A5B-9434-3C64BAC1F41D}" type="pres">
      <dgm:prSet presAssocID="{1EE79A2A-77AB-4159-9D29-77591243886C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6027B5B6-EA26-4E63-8DDC-6D84EF41E4AB}" type="pres">
      <dgm:prSet presAssocID="{1EE79A2A-77AB-4159-9D29-77591243886C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74B9E3CA-44CF-406A-9F58-C583523A77E9}" type="pres">
      <dgm:prSet presAssocID="{1EE79A2A-77AB-4159-9D29-77591243886C}" presName="rootText" presStyleLbl="node3" presStyleIdx="0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3F002A-BD8C-4C50-B0D1-6E175BBBB7BF}" type="pres">
      <dgm:prSet presAssocID="{1EE79A2A-77AB-4159-9D29-77591243886C}" presName="rootConnector" presStyleLbl="node3" presStyleIdx="0" presStyleCnt="16"/>
      <dgm:spPr/>
      <dgm:t>
        <a:bodyPr/>
        <a:lstStyle/>
        <a:p>
          <a:endParaRPr lang="ru-RU"/>
        </a:p>
      </dgm:t>
    </dgm:pt>
    <dgm:pt modelId="{DE73179B-F116-4429-9CEF-81304D26A61F}" type="pres">
      <dgm:prSet presAssocID="{1EE79A2A-77AB-4159-9D29-77591243886C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91D69DE9-45F6-4271-9845-A77676164A66}" type="pres">
      <dgm:prSet presAssocID="{1EE79A2A-77AB-4159-9D29-77591243886C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D151F39B-BFA4-4E15-A878-A88276C73066}" type="pres">
      <dgm:prSet presAssocID="{0843E440-3046-4B75-AC33-2497E849E507}" presName="Name37" presStyleLbl="parChTrans1D3" presStyleIdx="1" presStyleCnt="16"/>
      <dgm:spPr/>
      <dgm:t>
        <a:bodyPr/>
        <a:lstStyle/>
        <a:p>
          <a:endParaRPr lang="ru-RU"/>
        </a:p>
      </dgm:t>
    </dgm:pt>
    <dgm:pt modelId="{07FF6CBB-170A-43DE-8399-5FB59DF996C6}" type="pres">
      <dgm:prSet presAssocID="{AB6C018D-9E58-48B4-9E5F-13C5AAC93B06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28398916-7D3A-4504-BFB0-E3EAFDAB1DE3}" type="pres">
      <dgm:prSet presAssocID="{AB6C018D-9E58-48B4-9E5F-13C5AAC93B06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63837D55-4164-4D36-AF8B-52E8E2CCD34A}" type="pres">
      <dgm:prSet presAssocID="{AB6C018D-9E58-48B4-9E5F-13C5AAC93B06}" presName="rootText" presStyleLbl="node3" presStyleIdx="1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498993-682B-4074-A31F-CE189BF9FD2D}" type="pres">
      <dgm:prSet presAssocID="{AB6C018D-9E58-48B4-9E5F-13C5AAC93B06}" presName="rootConnector" presStyleLbl="node3" presStyleIdx="1" presStyleCnt="16"/>
      <dgm:spPr/>
      <dgm:t>
        <a:bodyPr/>
        <a:lstStyle/>
        <a:p>
          <a:endParaRPr lang="ru-RU"/>
        </a:p>
      </dgm:t>
    </dgm:pt>
    <dgm:pt modelId="{BDF048D1-66EF-4885-8AB3-E2D63C46694C}" type="pres">
      <dgm:prSet presAssocID="{AB6C018D-9E58-48B4-9E5F-13C5AAC93B06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CE592F6-236A-4C61-99B9-AE960530DD3E}" type="pres">
      <dgm:prSet presAssocID="{AB6C018D-9E58-48B4-9E5F-13C5AAC93B06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5487443B-5CDC-45EA-8396-8D2FFC6DFDD3}" type="pres">
      <dgm:prSet presAssocID="{9833E41C-1257-49EE-93BB-E9B3F92AE878}" presName="Name37" presStyleLbl="parChTrans1D3" presStyleIdx="2" presStyleCnt="16"/>
      <dgm:spPr/>
      <dgm:t>
        <a:bodyPr/>
        <a:lstStyle/>
        <a:p>
          <a:endParaRPr lang="ru-RU"/>
        </a:p>
      </dgm:t>
    </dgm:pt>
    <dgm:pt modelId="{6BBBCDA8-9AD7-4ED8-9162-45C735E239E3}" type="pres">
      <dgm:prSet presAssocID="{59984B75-F07A-4F71-A777-4A750B3DAA5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BBFA0E7E-5D44-4AD9-BC7E-ED2CD44DF2FC}" type="pres">
      <dgm:prSet presAssocID="{59984B75-F07A-4F71-A777-4A750B3DAA5E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53BC2E2-5E5C-4D89-9267-46A6205D79BC}" type="pres">
      <dgm:prSet presAssocID="{59984B75-F07A-4F71-A777-4A750B3DAA5E}" presName="rootText" presStyleLbl="node3" presStyleIdx="2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2A735-76C0-4826-9529-F8EFF38E2A4C}" type="pres">
      <dgm:prSet presAssocID="{59984B75-F07A-4F71-A777-4A750B3DAA5E}" presName="rootConnector" presStyleLbl="node3" presStyleIdx="2" presStyleCnt="16"/>
      <dgm:spPr/>
      <dgm:t>
        <a:bodyPr/>
        <a:lstStyle/>
        <a:p>
          <a:endParaRPr lang="ru-RU"/>
        </a:p>
      </dgm:t>
    </dgm:pt>
    <dgm:pt modelId="{0DB40697-6C74-42CB-8CE2-8DBE4A305058}" type="pres">
      <dgm:prSet presAssocID="{59984B75-F07A-4F71-A777-4A750B3DAA5E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C241662B-B0EF-41E3-A955-F1B1F90859B6}" type="pres">
      <dgm:prSet presAssocID="{59984B75-F07A-4F71-A777-4A750B3DAA5E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9B409AA5-8E50-4B20-8E7F-FB0955A60C71}" type="pres">
      <dgm:prSet presAssocID="{B13FE04B-9D3A-4B55-9DBD-AA396C0F554B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44B9F64C-925D-4988-AF6D-83D600A0C085}" type="pres">
      <dgm:prSet presAssocID="{FC754C10-4A5D-4EC4-A1F1-07E8C86ADE3C}" presName="Name37" presStyleLbl="parChTrans1D2" presStyleIdx="1" presStyleCnt="5"/>
      <dgm:spPr/>
      <dgm:t>
        <a:bodyPr/>
        <a:lstStyle/>
        <a:p>
          <a:endParaRPr lang="ru-RU"/>
        </a:p>
      </dgm:t>
    </dgm:pt>
    <dgm:pt modelId="{9B0D47E5-6FF7-4B59-BEBE-4A525B7E0BB4}" type="pres">
      <dgm:prSet presAssocID="{EC6FC06D-CFBB-43C1-8D84-AF3188FDD752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6DA6B555-7072-4FBB-ADD2-D5507E6A345D}" type="pres">
      <dgm:prSet presAssocID="{EC6FC06D-CFBB-43C1-8D84-AF3188FDD752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676F5A90-4855-47B2-9F80-DD8825FD1872}" type="pres">
      <dgm:prSet presAssocID="{EC6FC06D-CFBB-43C1-8D84-AF3188FDD752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EC834C-70E5-4A21-81E6-2E96CBC38C2D}" type="pres">
      <dgm:prSet presAssocID="{EC6FC06D-CFBB-43C1-8D84-AF3188FDD752}" presName="rootConnector" presStyleLbl="node2" presStyleIdx="1" presStyleCnt="5"/>
      <dgm:spPr/>
      <dgm:t>
        <a:bodyPr/>
        <a:lstStyle/>
        <a:p>
          <a:endParaRPr lang="ru-RU"/>
        </a:p>
      </dgm:t>
    </dgm:pt>
    <dgm:pt modelId="{F89A6C22-BF87-4FD7-9B74-06DE1F25CFEF}" type="pres">
      <dgm:prSet presAssocID="{EC6FC06D-CFBB-43C1-8D84-AF3188FDD752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F2BF249-9D76-443E-96B9-BB76759D7A8E}" type="pres">
      <dgm:prSet presAssocID="{58BCDCC6-11E3-42CF-8452-FA419CE86C9A}" presName="Name37" presStyleLbl="parChTrans1D3" presStyleIdx="3" presStyleCnt="16"/>
      <dgm:spPr/>
      <dgm:t>
        <a:bodyPr/>
        <a:lstStyle/>
        <a:p>
          <a:endParaRPr lang="ru-RU"/>
        </a:p>
      </dgm:t>
    </dgm:pt>
    <dgm:pt modelId="{568E2216-4F7F-430F-BF40-543B54009435}" type="pres">
      <dgm:prSet presAssocID="{58DFB2C0-9656-4201-943C-6914CBA71EF7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F448C20B-70BE-4847-807A-31E417865DA9}" type="pres">
      <dgm:prSet presAssocID="{58DFB2C0-9656-4201-943C-6914CBA71EF7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6DC73DD5-D05E-4CFB-BDEC-6AD15CC9005B}" type="pres">
      <dgm:prSet presAssocID="{58DFB2C0-9656-4201-943C-6914CBA71EF7}" presName="rootText" presStyleLbl="node3" presStyleIdx="3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BE1F2F-6EC9-4E19-AEAC-A4185C168A32}" type="pres">
      <dgm:prSet presAssocID="{58DFB2C0-9656-4201-943C-6914CBA71EF7}" presName="rootConnector" presStyleLbl="node3" presStyleIdx="3" presStyleCnt="16"/>
      <dgm:spPr/>
      <dgm:t>
        <a:bodyPr/>
        <a:lstStyle/>
        <a:p>
          <a:endParaRPr lang="ru-RU"/>
        </a:p>
      </dgm:t>
    </dgm:pt>
    <dgm:pt modelId="{D76D4A2B-3FC6-431B-9345-D2DB3125C572}" type="pres">
      <dgm:prSet presAssocID="{58DFB2C0-9656-4201-943C-6914CBA71EF7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4C8D06F9-AF1E-437C-92C6-46C1752871C6}" type="pres">
      <dgm:prSet presAssocID="{58DFB2C0-9656-4201-943C-6914CBA71EF7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9A7175EF-1696-42C6-9592-E2EA2AB9E710}" type="pres">
      <dgm:prSet presAssocID="{3F7D522E-95BE-4AC5-AB49-FEC91F718AFB}" presName="Name37" presStyleLbl="parChTrans1D3" presStyleIdx="4" presStyleCnt="16"/>
      <dgm:spPr/>
      <dgm:t>
        <a:bodyPr/>
        <a:lstStyle/>
        <a:p>
          <a:endParaRPr lang="ru-RU"/>
        </a:p>
      </dgm:t>
    </dgm:pt>
    <dgm:pt modelId="{8D17B0E1-8414-48BC-8B9D-7BDECA090CDF}" type="pres">
      <dgm:prSet presAssocID="{4B11A583-EDD3-45D8-A76C-7AE76C388CB4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18B28113-5B1F-4CC4-A193-A13F2E765DCB}" type="pres">
      <dgm:prSet presAssocID="{4B11A583-EDD3-45D8-A76C-7AE76C388CB4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1DFFD637-CD48-41E4-8FF1-D2558CF7FAC0}" type="pres">
      <dgm:prSet presAssocID="{4B11A583-EDD3-45D8-A76C-7AE76C388CB4}" presName="rootText" presStyleLbl="node3" presStyleIdx="4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5D814B-6EDB-4091-80F9-473AE28850EC}" type="pres">
      <dgm:prSet presAssocID="{4B11A583-EDD3-45D8-A76C-7AE76C388CB4}" presName="rootConnector" presStyleLbl="node3" presStyleIdx="4" presStyleCnt="16"/>
      <dgm:spPr/>
      <dgm:t>
        <a:bodyPr/>
        <a:lstStyle/>
        <a:p>
          <a:endParaRPr lang="ru-RU"/>
        </a:p>
      </dgm:t>
    </dgm:pt>
    <dgm:pt modelId="{BF23C833-14BB-4AD2-8693-A014F82531BD}" type="pres">
      <dgm:prSet presAssocID="{4B11A583-EDD3-45D8-A76C-7AE76C388CB4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8EEBCDC7-8691-49DC-BCE7-26648D704230}" type="pres">
      <dgm:prSet presAssocID="{4B11A583-EDD3-45D8-A76C-7AE76C388CB4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C7B15F22-6703-43CF-AE58-E25E49410F7F}" type="pres">
      <dgm:prSet presAssocID="{97546479-8A57-40CC-B1C0-97910B38CED1}" presName="Name37" presStyleLbl="parChTrans1D3" presStyleIdx="5" presStyleCnt="16"/>
      <dgm:spPr/>
      <dgm:t>
        <a:bodyPr/>
        <a:lstStyle/>
        <a:p>
          <a:endParaRPr lang="ru-RU"/>
        </a:p>
      </dgm:t>
    </dgm:pt>
    <dgm:pt modelId="{6896DE5D-7BB4-4269-B68A-6DC8F79ADD66}" type="pres">
      <dgm:prSet presAssocID="{05D09321-3DB2-40AB-85F4-8C8DEE953A50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0A18E9B8-6E76-476E-9EF3-8EA06380DB15}" type="pres">
      <dgm:prSet presAssocID="{05D09321-3DB2-40AB-85F4-8C8DEE953A50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138D3EF6-C344-4218-9A25-4E15576D05ED}" type="pres">
      <dgm:prSet presAssocID="{05D09321-3DB2-40AB-85F4-8C8DEE953A50}" presName="rootText" presStyleLbl="node3" presStyleIdx="5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EC70A6-E0C6-4B2C-9D05-4FBCD5EE87F6}" type="pres">
      <dgm:prSet presAssocID="{05D09321-3DB2-40AB-85F4-8C8DEE953A50}" presName="rootConnector" presStyleLbl="node3" presStyleIdx="5" presStyleCnt="16"/>
      <dgm:spPr/>
      <dgm:t>
        <a:bodyPr/>
        <a:lstStyle/>
        <a:p>
          <a:endParaRPr lang="ru-RU"/>
        </a:p>
      </dgm:t>
    </dgm:pt>
    <dgm:pt modelId="{CE0313B8-5E4E-4086-BA8C-8D29D2FA2D0C}" type="pres">
      <dgm:prSet presAssocID="{05D09321-3DB2-40AB-85F4-8C8DEE953A50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DB01CAC1-5BDC-4DD3-8164-92D8BB10E250}" type="pres">
      <dgm:prSet presAssocID="{05D09321-3DB2-40AB-85F4-8C8DEE953A50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9C7A7161-17F6-4BF6-B749-2FF1B20D1BA3}" type="pres">
      <dgm:prSet presAssocID="{EC6FC06D-CFBB-43C1-8D84-AF3188FDD752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2E046FB8-3560-459C-AA2D-682610698DFC}" type="pres">
      <dgm:prSet presAssocID="{7773FF5A-9889-445A-8FF9-C60C06A3005E}" presName="Name37" presStyleLbl="parChTrans1D2" presStyleIdx="2" presStyleCnt="5"/>
      <dgm:spPr/>
      <dgm:t>
        <a:bodyPr/>
        <a:lstStyle/>
        <a:p>
          <a:endParaRPr lang="ru-RU"/>
        </a:p>
      </dgm:t>
    </dgm:pt>
    <dgm:pt modelId="{AE5D84DB-876D-4D98-BBC7-28BB4908B14C}" type="pres">
      <dgm:prSet presAssocID="{D3A95545-C647-4974-B71C-84012C41703F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611A0003-19DA-4733-814F-193122590D70}" type="pres">
      <dgm:prSet presAssocID="{D3A95545-C647-4974-B71C-84012C41703F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D693D2EC-88B4-4D42-86C5-7946DFFBD6D9}" type="pres">
      <dgm:prSet presAssocID="{D3A95545-C647-4974-B71C-84012C41703F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8D11E3-82B4-4A0C-9B04-57D6BC2AB3F0}" type="pres">
      <dgm:prSet presAssocID="{D3A95545-C647-4974-B71C-84012C41703F}" presName="rootConnector" presStyleLbl="node2" presStyleIdx="2" presStyleCnt="5"/>
      <dgm:spPr/>
      <dgm:t>
        <a:bodyPr/>
        <a:lstStyle/>
        <a:p>
          <a:endParaRPr lang="ru-RU"/>
        </a:p>
      </dgm:t>
    </dgm:pt>
    <dgm:pt modelId="{C743E3DD-8EE5-4065-B583-7E494606AF28}" type="pres">
      <dgm:prSet presAssocID="{D3A95545-C647-4974-B71C-84012C41703F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97A88AB5-674C-4DEF-8099-10B44A09AFC1}" type="pres">
      <dgm:prSet presAssocID="{91D39464-2724-41A3-8CEB-0BDE989EBF04}" presName="Name37" presStyleLbl="parChTrans1D3" presStyleIdx="6" presStyleCnt="16"/>
      <dgm:spPr/>
      <dgm:t>
        <a:bodyPr/>
        <a:lstStyle/>
        <a:p>
          <a:endParaRPr lang="ru-RU"/>
        </a:p>
      </dgm:t>
    </dgm:pt>
    <dgm:pt modelId="{C7ED8F92-B33C-4138-AEB9-C9AC2659037F}" type="pres">
      <dgm:prSet presAssocID="{081D37E5-59F0-4D23-8BDC-DFBF056B0C8C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70AF3F82-3F89-4D64-8480-8F8C71B7CAF1}" type="pres">
      <dgm:prSet presAssocID="{081D37E5-59F0-4D23-8BDC-DFBF056B0C8C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CF787CC-DCD2-4A09-925E-58E905614E04}" type="pres">
      <dgm:prSet presAssocID="{081D37E5-59F0-4D23-8BDC-DFBF056B0C8C}" presName="rootText" presStyleLbl="node3" presStyleIdx="6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D88EC9-C9D1-42F5-B08C-BE5F7DC72589}" type="pres">
      <dgm:prSet presAssocID="{081D37E5-59F0-4D23-8BDC-DFBF056B0C8C}" presName="rootConnector" presStyleLbl="node3" presStyleIdx="6" presStyleCnt="16"/>
      <dgm:spPr/>
      <dgm:t>
        <a:bodyPr/>
        <a:lstStyle/>
        <a:p>
          <a:endParaRPr lang="ru-RU"/>
        </a:p>
      </dgm:t>
    </dgm:pt>
    <dgm:pt modelId="{4819EB21-040A-4591-A030-023B0E50551B}" type="pres">
      <dgm:prSet presAssocID="{081D37E5-59F0-4D23-8BDC-DFBF056B0C8C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CAD99BD0-213D-4BB6-9DAC-AE5221386C8C}" type="pres">
      <dgm:prSet presAssocID="{081D37E5-59F0-4D23-8BDC-DFBF056B0C8C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0CD64E35-3F2D-48B9-8B1E-2850B999EFAE}" type="pres">
      <dgm:prSet presAssocID="{36393C5D-0F9A-432D-BFF0-1BC73A571558}" presName="Name37" presStyleLbl="parChTrans1D3" presStyleIdx="7" presStyleCnt="16"/>
      <dgm:spPr/>
      <dgm:t>
        <a:bodyPr/>
        <a:lstStyle/>
        <a:p>
          <a:endParaRPr lang="ru-RU"/>
        </a:p>
      </dgm:t>
    </dgm:pt>
    <dgm:pt modelId="{C769B7E5-E185-42F7-BACF-3388523AD318}" type="pres">
      <dgm:prSet presAssocID="{640122AC-DC63-456D-B0C6-2B7950E209D2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5998F8AF-8BA6-4B64-8C7E-BBB4649088D1}" type="pres">
      <dgm:prSet presAssocID="{640122AC-DC63-456D-B0C6-2B7950E209D2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9D036FAA-5E3A-4559-843B-3BF38031988C}" type="pres">
      <dgm:prSet presAssocID="{640122AC-DC63-456D-B0C6-2B7950E209D2}" presName="rootText" presStyleLbl="node3" presStyleIdx="7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CDFEBD-308A-40C6-9E72-6C9136A413B5}" type="pres">
      <dgm:prSet presAssocID="{640122AC-DC63-456D-B0C6-2B7950E209D2}" presName="rootConnector" presStyleLbl="node3" presStyleIdx="7" presStyleCnt="16"/>
      <dgm:spPr/>
      <dgm:t>
        <a:bodyPr/>
        <a:lstStyle/>
        <a:p>
          <a:endParaRPr lang="ru-RU"/>
        </a:p>
      </dgm:t>
    </dgm:pt>
    <dgm:pt modelId="{A415E4B7-181F-4641-9D0D-80F3906C1A3B}" type="pres">
      <dgm:prSet presAssocID="{640122AC-DC63-456D-B0C6-2B7950E209D2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3C08DCBB-5BFF-4EE2-A362-0548EA656BA0}" type="pres">
      <dgm:prSet presAssocID="{640122AC-DC63-456D-B0C6-2B7950E209D2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24468534-65B9-42E0-B3E2-D8048D87BA09}" type="pres">
      <dgm:prSet presAssocID="{B9F191A9-DF22-4FC9-AA0D-CBE29BE1A7BA}" presName="Name37" presStyleLbl="parChTrans1D3" presStyleIdx="8" presStyleCnt="16"/>
      <dgm:spPr/>
      <dgm:t>
        <a:bodyPr/>
        <a:lstStyle/>
        <a:p>
          <a:endParaRPr lang="ru-RU"/>
        </a:p>
      </dgm:t>
    </dgm:pt>
    <dgm:pt modelId="{66F2AFEB-D120-4240-8C5A-157307798A8C}" type="pres">
      <dgm:prSet presAssocID="{E1406BDC-D32C-40BE-84C7-37A881E276C3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DD369F31-59EB-4E36-9137-05D27E10A1DF}" type="pres">
      <dgm:prSet presAssocID="{E1406BDC-D32C-40BE-84C7-37A881E276C3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5E56593A-EE59-49CD-8AC7-C616DF9DA6AB}" type="pres">
      <dgm:prSet presAssocID="{E1406BDC-D32C-40BE-84C7-37A881E276C3}" presName="rootText" presStyleLbl="node3" presStyleIdx="8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D409DF-5984-4E44-A3D1-AB6E6B4CAEA7}" type="pres">
      <dgm:prSet presAssocID="{E1406BDC-D32C-40BE-84C7-37A881E276C3}" presName="rootConnector" presStyleLbl="node3" presStyleIdx="8" presStyleCnt="16"/>
      <dgm:spPr/>
      <dgm:t>
        <a:bodyPr/>
        <a:lstStyle/>
        <a:p>
          <a:endParaRPr lang="ru-RU"/>
        </a:p>
      </dgm:t>
    </dgm:pt>
    <dgm:pt modelId="{17D5507C-6552-4EBB-98B1-0E57B8A14046}" type="pres">
      <dgm:prSet presAssocID="{E1406BDC-D32C-40BE-84C7-37A881E276C3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BB46722-FCC7-4D11-A78A-E293528E5614}" type="pres">
      <dgm:prSet presAssocID="{E1406BDC-D32C-40BE-84C7-37A881E276C3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C9C824A6-2693-4E79-BC2C-A835F13FF92D}" type="pres">
      <dgm:prSet presAssocID="{D3A95545-C647-4974-B71C-84012C41703F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82D40C05-5130-4DB6-9575-5F490E2B2B47}" type="pres">
      <dgm:prSet presAssocID="{8504D91E-6F66-446C-9940-B981C6119514}" presName="Name37" presStyleLbl="parChTrans1D2" presStyleIdx="3" presStyleCnt="5"/>
      <dgm:spPr/>
      <dgm:t>
        <a:bodyPr/>
        <a:lstStyle/>
        <a:p>
          <a:endParaRPr lang="ru-RU"/>
        </a:p>
      </dgm:t>
    </dgm:pt>
    <dgm:pt modelId="{0DFE89DD-8D9E-4716-B3CC-820BBD5ACFF7}" type="pres">
      <dgm:prSet presAssocID="{6BFE7402-96A0-4E3D-97F1-48D1B46C5628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C759751A-EE1D-40DF-ADBF-EE2D5DB83B82}" type="pres">
      <dgm:prSet presAssocID="{6BFE7402-96A0-4E3D-97F1-48D1B46C5628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FCD4BB0C-2FC2-4E50-A614-0CF96CDC1EC1}" type="pres">
      <dgm:prSet presAssocID="{6BFE7402-96A0-4E3D-97F1-48D1B46C5628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16FCB-0452-4ACD-8E15-9F2E30A09850}" type="pres">
      <dgm:prSet presAssocID="{6BFE7402-96A0-4E3D-97F1-48D1B46C5628}" presName="rootConnector" presStyleLbl="node2" presStyleIdx="3" presStyleCnt="5"/>
      <dgm:spPr/>
      <dgm:t>
        <a:bodyPr/>
        <a:lstStyle/>
        <a:p>
          <a:endParaRPr lang="ru-RU"/>
        </a:p>
      </dgm:t>
    </dgm:pt>
    <dgm:pt modelId="{265343DF-C4F6-4578-88CB-5A593CBA6F01}" type="pres">
      <dgm:prSet presAssocID="{6BFE7402-96A0-4E3D-97F1-48D1B46C5628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9D175E7-F907-464B-8D37-557197E41019}" type="pres">
      <dgm:prSet presAssocID="{BBA2B35A-C267-4C9B-804E-BCE416C87006}" presName="Name37" presStyleLbl="parChTrans1D3" presStyleIdx="9" presStyleCnt="16"/>
      <dgm:spPr/>
      <dgm:t>
        <a:bodyPr/>
        <a:lstStyle/>
        <a:p>
          <a:endParaRPr lang="ru-RU"/>
        </a:p>
      </dgm:t>
    </dgm:pt>
    <dgm:pt modelId="{1D243609-DB06-4F76-BE24-AF1138A3569B}" type="pres">
      <dgm:prSet presAssocID="{B8537EA1-0981-4578-A3CD-B85EFB974D83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CD4350AB-C03D-49F5-9487-F2FE7763C69E}" type="pres">
      <dgm:prSet presAssocID="{B8537EA1-0981-4578-A3CD-B85EFB974D83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6261DCE-FDAA-4B3B-83D2-346C970CD0A7}" type="pres">
      <dgm:prSet presAssocID="{B8537EA1-0981-4578-A3CD-B85EFB974D83}" presName="rootText" presStyleLbl="node3" presStyleIdx="9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0A6762-6EE2-4AF5-A2A6-FA24F919625B}" type="pres">
      <dgm:prSet presAssocID="{B8537EA1-0981-4578-A3CD-B85EFB974D83}" presName="rootConnector" presStyleLbl="node3" presStyleIdx="9" presStyleCnt="16"/>
      <dgm:spPr/>
      <dgm:t>
        <a:bodyPr/>
        <a:lstStyle/>
        <a:p>
          <a:endParaRPr lang="ru-RU"/>
        </a:p>
      </dgm:t>
    </dgm:pt>
    <dgm:pt modelId="{888C771D-04FC-435A-B925-F638386720B0}" type="pres">
      <dgm:prSet presAssocID="{B8537EA1-0981-4578-A3CD-B85EFB974D83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FC2A826F-3FCE-490E-8996-BDF076DCD4CB}" type="pres">
      <dgm:prSet presAssocID="{B8537EA1-0981-4578-A3CD-B85EFB974D83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BD2EDEE4-B17A-41A4-8635-C295B24B78C1}" type="pres">
      <dgm:prSet presAssocID="{46BDAAAD-B16C-4747-B36B-214D591FAABC}" presName="Name37" presStyleLbl="parChTrans1D3" presStyleIdx="10" presStyleCnt="16"/>
      <dgm:spPr/>
      <dgm:t>
        <a:bodyPr/>
        <a:lstStyle/>
        <a:p>
          <a:endParaRPr lang="ru-RU"/>
        </a:p>
      </dgm:t>
    </dgm:pt>
    <dgm:pt modelId="{972264B9-6E8E-4E6C-BAAD-073EDE11AA61}" type="pres">
      <dgm:prSet presAssocID="{4766BD8C-3A74-4B62-99A1-4D336BB71C63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0359F6E4-D23A-4E16-873C-DE878CD3CEBC}" type="pres">
      <dgm:prSet presAssocID="{4766BD8C-3A74-4B62-99A1-4D336BB71C63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4ACD4D8-C0BE-409C-AD95-74A5CBD62260}" type="pres">
      <dgm:prSet presAssocID="{4766BD8C-3A74-4B62-99A1-4D336BB71C63}" presName="rootText" presStyleLbl="node3" presStyleIdx="10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B65503-B7FB-4194-98C6-96CC95641191}" type="pres">
      <dgm:prSet presAssocID="{4766BD8C-3A74-4B62-99A1-4D336BB71C63}" presName="rootConnector" presStyleLbl="node3" presStyleIdx="10" presStyleCnt="16"/>
      <dgm:spPr/>
      <dgm:t>
        <a:bodyPr/>
        <a:lstStyle/>
        <a:p>
          <a:endParaRPr lang="ru-RU"/>
        </a:p>
      </dgm:t>
    </dgm:pt>
    <dgm:pt modelId="{94DA24F0-2846-4A5F-A2EF-AFDA1E27F6AA}" type="pres">
      <dgm:prSet presAssocID="{4766BD8C-3A74-4B62-99A1-4D336BB71C63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E9A8A7D1-3AC1-40E6-B3F3-305F8F26BFBF}" type="pres">
      <dgm:prSet presAssocID="{4766BD8C-3A74-4B62-99A1-4D336BB71C63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7483311C-718E-4ACE-9379-7181704EE007}" type="pres">
      <dgm:prSet presAssocID="{BAD535F1-C8C4-41F4-B470-80C11457B892}" presName="Name37" presStyleLbl="parChTrans1D3" presStyleIdx="11" presStyleCnt="16"/>
      <dgm:spPr/>
      <dgm:t>
        <a:bodyPr/>
        <a:lstStyle/>
        <a:p>
          <a:endParaRPr lang="ru-RU"/>
        </a:p>
      </dgm:t>
    </dgm:pt>
    <dgm:pt modelId="{1FCBD8C1-1F86-410C-BE89-233E9D2B1159}" type="pres">
      <dgm:prSet presAssocID="{5006AC62-0A2A-428F-9619-006D420EA95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AD09E6C0-E655-400D-8B79-43F98FBCC9B6}" type="pres">
      <dgm:prSet presAssocID="{5006AC62-0A2A-428F-9619-006D420EA95E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EC6A30F4-FE53-4B37-8204-0278FE3B89D5}" type="pres">
      <dgm:prSet presAssocID="{5006AC62-0A2A-428F-9619-006D420EA95E}" presName="rootText" presStyleLbl="node3" presStyleIdx="11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A6782D-28CC-45E6-85D8-F1D38871FFF0}" type="pres">
      <dgm:prSet presAssocID="{5006AC62-0A2A-428F-9619-006D420EA95E}" presName="rootConnector" presStyleLbl="node3" presStyleIdx="11" presStyleCnt="16"/>
      <dgm:spPr/>
      <dgm:t>
        <a:bodyPr/>
        <a:lstStyle/>
        <a:p>
          <a:endParaRPr lang="ru-RU"/>
        </a:p>
      </dgm:t>
    </dgm:pt>
    <dgm:pt modelId="{145A6684-AC4A-4B47-A0BE-8B05CE45920E}" type="pres">
      <dgm:prSet presAssocID="{5006AC62-0A2A-428F-9619-006D420EA95E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CDC59CEF-0F31-430E-8B06-88BDA9FC71C2}" type="pres">
      <dgm:prSet presAssocID="{5006AC62-0A2A-428F-9619-006D420EA95E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B7A6FDC6-03E1-40CA-AAE3-3318229FBA01}" type="pres">
      <dgm:prSet presAssocID="{9A838807-8348-4F99-B30F-33E1BC927E87}" presName="Name37" presStyleLbl="parChTrans1D3" presStyleIdx="12" presStyleCnt="16"/>
      <dgm:spPr/>
      <dgm:t>
        <a:bodyPr/>
        <a:lstStyle/>
        <a:p>
          <a:endParaRPr lang="ru-RU"/>
        </a:p>
      </dgm:t>
    </dgm:pt>
    <dgm:pt modelId="{0AB0210C-13CB-43A8-977F-81F3AA74BF53}" type="pres">
      <dgm:prSet presAssocID="{8FF18B80-5322-445F-8510-5EE62BCDB98F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AF6FAC1E-89BB-440E-8252-C3439791332F}" type="pres">
      <dgm:prSet presAssocID="{8FF18B80-5322-445F-8510-5EE62BCDB98F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B659E367-4395-49CE-A45B-9F06A20CE361}" type="pres">
      <dgm:prSet presAssocID="{8FF18B80-5322-445F-8510-5EE62BCDB98F}" presName="rootText" presStyleLbl="node3" presStyleIdx="12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BE8CAB-515B-4C62-9E71-126966D646D1}" type="pres">
      <dgm:prSet presAssocID="{8FF18B80-5322-445F-8510-5EE62BCDB98F}" presName="rootConnector" presStyleLbl="node3" presStyleIdx="12" presStyleCnt="16"/>
      <dgm:spPr/>
      <dgm:t>
        <a:bodyPr/>
        <a:lstStyle/>
        <a:p>
          <a:endParaRPr lang="ru-RU"/>
        </a:p>
      </dgm:t>
    </dgm:pt>
    <dgm:pt modelId="{F736D5CB-E1FA-40F6-ABED-579D63674436}" type="pres">
      <dgm:prSet presAssocID="{8FF18B80-5322-445F-8510-5EE62BCDB98F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881D55A-968E-4BA7-92D5-6826132EF622}" type="pres">
      <dgm:prSet presAssocID="{8FF18B80-5322-445F-8510-5EE62BCDB98F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AE9A0766-2E89-41E4-B702-0E35004A7DB2}" type="pres">
      <dgm:prSet presAssocID="{6BFE7402-96A0-4E3D-97F1-48D1B46C5628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261C1E20-9AE8-4670-B98F-0A483CAAD5E6}" type="pres">
      <dgm:prSet presAssocID="{C58251C0-2DB6-4967-A3E8-578CA6FD7D1F}" presName="Name37" presStyleLbl="parChTrans1D2" presStyleIdx="4" presStyleCnt="5"/>
      <dgm:spPr/>
      <dgm:t>
        <a:bodyPr/>
        <a:lstStyle/>
        <a:p>
          <a:endParaRPr lang="ru-RU"/>
        </a:p>
      </dgm:t>
    </dgm:pt>
    <dgm:pt modelId="{FD968E28-544E-4DD5-B330-6B52D58BF3BA}" type="pres">
      <dgm:prSet presAssocID="{B896954A-4A2A-41DF-AF79-821E0EA46F11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9AD14401-5D62-4A73-A4E2-08AC9DC73BB0}" type="pres">
      <dgm:prSet presAssocID="{B896954A-4A2A-41DF-AF79-821E0EA46F11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803C4D0D-6DE5-42AD-97E6-3BFD3045E800}" type="pres">
      <dgm:prSet presAssocID="{B896954A-4A2A-41DF-AF79-821E0EA46F11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5E5C33-BAB6-46EA-B792-8B6F22EA32BA}" type="pres">
      <dgm:prSet presAssocID="{B896954A-4A2A-41DF-AF79-821E0EA46F11}" presName="rootConnector" presStyleLbl="node2" presStyleIdx="4" presStyleCnt="5"/>
      <dgm:spPr/>
      <dgm:t>
        <a:bodyPr/>
        <a:lstStyle/>
        <a:p>
          <a:endParaRPr lang="ru-RU"/>
        </a:p>
      </dgm:t>
    </dgm:pt>
    <dgm:pt modelId="{2A599295-A603-4166-A744-F65917F1FC87}" type="pres">
      <dgm:prSet presAssocID="{B896954A-4A2A-41DF-AF79-821E0EA46F11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4366E3E3-1875-4B01-87DD-2A44B1BA33CE}" type="pres">
      <dgm:prSet presAssocID="{B99617F1-AABB-4E34-B8F9-F22589B69C95}" presName="Name37" presStyleLbl="parChTrans1D3" presStyleIdx="13" presStyleCnt="16"/>
      <dgm:spPr/>
      <dgm:t>
        <a:bodyPr/>
        <a:lstStyle/>
        <a:p>
          <a:endParaRPr lang="ru-RU"/>
        </a:p>
      </dgm:t>
    </dgm:pt>
    <dgm:pt modelId="{87CA7D27-5B73-4F8F-BA93-B4FC34F152AB}" type="pres">
      <dgm:prSet presAssocID="{D014F503-AE6B-432D-8933-CBC0E4ACCD01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798A81CA-6A5A-4E9D-B7AB-2112CDD28887}" type="pres">
      <dgm:prSet presAssocID="{D014F503-AE6B-432D-8933-CBC0E4ACCD01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BE76504D-97E2-4C21-B179-30D6B80768FE}" type="pres">
      <dgm:prSet presAssocID="{D014F503-AE6B-432D-8933-CBC0E4ACCD01}" presName="rootText" presStyleLbl="node3" presStyleIdx="13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89FD75-4025-4DA4-B138-86CB49C21854}" type="pres">
      <dgm:prSet presAssocID="{D014F503-AE6B-432D-8933-CBC0E4ACCD01}" presName="rootConnector" presStyleLbl="node3" presStyleIdx="13" presStyleCnt="16"/>
      <dgm:spPr/>
      <dgm:t>
        <a:bodyPr/>
        <a:lstStyle/>
        <a:p>
          <a:endParaRPr lang="ru-RU"/>
        </a:p>
      </dgm:t>
    </dgm:pt>
    <dgm:pt modelId="{8D1B6D55-4C8B-4C03-B53D-3D6267AE8F0D}" type="pres">
      <dgm:prSet presAssocID="{D014F503-AE6B-432D-8933-CBC0E4ACCD01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5C9A513B-6D27-4FED-A022-D599BCAA12CE}" type="pres">
      <dgm:prSet presAssocID="{D014F503-AE6B-432D-8933-CBC0E4ACCD01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F33514FB-B5BC-48DD-B3A0-E92BFB9FD346}" type="pres">
      <dgm:prSet presAssocID="{0E047B24-9E79-4AD7-BB1F-2F35EEACDCAE}" presName="Name37" presStyleLbl="parChTrans1D3" presStyleIdx="14" presStyleCnt="16"/>
      <dgm:spPr/>
      <dgm:t>
        <a:bodyPr/>
        <a:lstStyle/>
        <a:p>
          <a:endParaRPr lang="ru-RU"/>
        </a:p>
      </dgm:t>
    </dgm:pt>
    <dgm:pt modelId="{5CA2DAA8-B4AE-4888-ADD9-7E8BCC11CA44}" type="pres">
      <dgm:prSet presAssocID="{52D03316-CC10-40EA-BF0C-12E17006A350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3D4F0907-954E-42B9-96AA-E84A8D60C7ED}" type="pres">
      <dgm:prSet presAssocID="{52D03316-CC10-40EA-BF0C-12E17006A350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9530B7EE-F377-44CF-BCF1-2070E61B36E0}" type="pres">
      <dgm:prSet presAssocID="{52D03316-CC10-40EA-BF0C-12E17006A350}" presName="rootText" presStyleLbl="node3" presStyleIdx="14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FA0AEA-98C8-4D6E-88EE-EB69B5FA63B8}" type="pres">
      <dgm:prSet presAssocID="{52D03316-CC10-40EA-BF0C-12E17006A350}" presName="rootConnector" presStyleLbl="node3" presStyleIdx="14" presStyleCnt="16"/>
      <dgm:spPr/>
      <dgm:t>
        <a:bodyPr/>
        <a:lstStyle/>
        <a:p>
          <a:endParaRPr lang="ru-RU"/>
        </a:p>
      </dgm:t>
    </dgm:pt>
    <dgm:pt modelId="{1E1D3864-F0B3-49AF-82FA-5F4B6B87C7D2}" type="pres">
      <dgm:prSet presAssocID="{52D03316-CC10-40EA-BF0C-12E17006A350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EA4C1110-1441-486C-BC52-4F3A3D61CDED}" type="pres">
      <dgm:prSet presAssocID="{52D03316-CC10-40EA-BF0C-12E17006A350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EC6EA1C6-9A0B-40FF-ADCC-C306255CB0DC}" type="pres">
      <dgm:prSet presAssocID="{AAE8F17B-F40B-4565-902E-57827C61B6AE}" presName="Name37" presStyleLbl="parChTrans1D3" presStyleIdx="15" presStyleCnt="16"/>
      <dgm:spPr/>
      <dgm:t>
        <a:bodyPr/>
        <a:lstStyle/>
        <a:p>
          <a:endParaRPr lang="ru-RU"/>
        </a:p>
      </dgm:t>
    </dgm:pt>
    <dgm:pt modelId="{E5891931-8DC0-4040-815F-F58145495ED9}" type="pres">
      <dgm:prSet presAssocID="{70EE8DBA-B6C1-4281-91DE-6BB1FF37D4C5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A52D188F-23EF-4DA0-B37B-15A6907E33CE}" type="pres">
      <dgm:prSet presAssocID="{70EE8DBA-B6C1-4281-91DE-6BB1FF37D4C5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49A861F-C451-47CC-BB2E-6DD0626A3160}" type="pres">
      <dgm:prSet presAssocID="{70EE8DBA-B6C1-4281-91DE-6BB1FF37D4C5}" presName="rootText" presStyleLbl="node3" presStyleIdx="15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768E88-71A5-4517-9321-FCC918DBB5EC}" type="pres">
      <dgm:prSet presAssocID="{70EE8DBA-B6C1-4281-91DE-6BB1FF37D4C5}" presName="rootConnector" presStyleLbl="node3" presStyleIdx="15" presStyleCnt="16"/>
      <dgm:spPr/>
      <dgm:t>
        <a:bodyPr/>
        <a:lstStyle/>
        <a:p>
          <a:endParaRPr lang="ru-RU"/>
        </a:p>
      </dgm:t>
    </dgm:pt>
    <dgm:pt modelId="{AC91EE42-1CBD-42BA-9B6A-E2F4C0BEBD5B}" type="pres">
      <dgm:prSet presAssocID="{70EE8DBA-B6C1-4281-91DE-6BB1FF37D4C5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821D9FEF-561E-4678-A007-EC8D44300D0F}" type="pres">
      <dgm:prSet presAssocID="{70EE8DBA-B6C1-4281-91DE-6BB1FF37D4C5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59F317BC-F950-4B53-B53F-E4CC2F059DEF}" type="pres">
      <dgm:prSet presAssocID="{B896954A-4A2A-41DF-AF79-821E0EA46F11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C7F79D5E-2FD4-4E75-95E1-0EE3120F77D1}" type="pres">
      <dgm:prSet presAssocID="{A35A46B6-AD95-419C-92B8-34FBC12DF529}" presName="hierChild3" presStyleCnt="0"/>
      <dgm:spPr>
        <a:scene3d>
          <a:camera prst="orthographicFront"/>
          <a:lightRig rig="threePt" dir="t"/>
        </a:scene3d>
        <a:sp3d prstMaterial="matte"/>
      </dgm:spPr>
    </dgm:pt>
  </dgm:ptLst>
  <dgm:cxnLst>
    <dgm:cxn modelId="{822946CA-500F-4BED-892C-9A68C0BB1828}" srcId="{B896954A-4A2A-41DF-AF79-821E0EA46F11}" destId="{70EE8DBA-B6C1-4281-91DE-6BB1FF37D4C5}" srcOrd="2" destOrd="0" parTransId="{AAE8F17B-F40B-4565-902E-57827C61B6AE}" sibTransId="{3AAF3468-D5EC-4DB7-B895-772AB6386564}"/>
    <dgm:cxn modelId="{4BFED114-B6F3-4B3B-B414-4D524BC2B5AE}" type="presOf" srcId="{52D03316-CC10-40EA-BF0C-12E17006A350}" destId="{99FA0AEA-98C8-4D6E-88EE-EB69B5FA63B8}" srcOrd="1" destOrd="0" presId="urn:microsoft.com/office/officeart/2005/8/layout/orgChart1"/>
    <dgm:cxn modelId="{A013C670-E120-4955-8D3D-CCDD5728AFF0}" srcId="{B896954A-4A2A-41DF-AF79-821E0EA46F11}" destId="{52D03316-CC10-40EA-BF0C-12E17006A350}" srcOrd="1" destOrd="0" parTransId="{0E047B24-9E79-4AD7-BB1F-2F35EEACDCAE}" sibTransId="{11E4B72D-6DBE-4AD9-AE8F-E1FDCCE90815}"/>
    <dgm:cxn modelId="{599F2687-EC5B-40CE-92D9-3632D6FA0141}" type="presOf" srcId="{59984B75-F07A-4F71-A777-4A750B3DAA5E}" destId="{4B42A735-76C0-4826-9529-F8EFF38E2A4C}" srcOrd="1" destOrd="0" presId="urn:microsoft.com/office/officeart/2005/8/layout/orgChart1"/>
    <dgm:cxn modelId="{4C3E8009-F958-4389-9DAD-806FF40AC0CE}" type="presOf" srcId="{7773FF5A-9889-445A-8FF9-C60C06A3005E}" destId="{2E046FB8-3560-459C-AA2D-682610698DFC}" srcOrd="0" destOrd="0" presId="urn:microsoft.com/office/officeart/2005/8/layout/orgChart1"/>
    <dgm:cxn modelId="{77E87005-9CDF-4CE2-AD2C-B52B35CDA989}" srcId="{B896954A-4A2A-41DF-AF79-821E0EA46F11}" destId="{D014F503-AE6B-432D-8933-CBC0E4ACCD01}" srcOrd="0" destOrd="0" parTransId="{B99617F1-AABB-4E34-B8F9-F22589B69C95}" sibTransId="{C3C096A9-DE98-4E4E-AE26-F8072CA737F9}"/>
    <dgm:cxn modelId="{B9FA1241-5D5C-425F-8333-99DDB7158C08}" type="presOf" srcId="{6BFE7402-96A0-4E3D-97F1-48D1B46C5628}" destId="{FCD4BB0C-2FC2-4E50-A614-0CF96CDC1EC1}" srcOrd="0" destOrd="0" presId="urn:microsoft.com/office/officeart/2005/8/layout/orgChart1"/>
    <dgm:cxn modelId="{9A636F77-631F-4234-9FCF-5BFF70E25D9C}" srcId="{B13FE04B-9D3A-4B55-9DBD-AA396C0F554B}" destId="{AB6C018D-9E58-48B4-9E5F-13C5AAC93B06}" srcOrd="1" destOrd="0" parTransId="{0843E440-3046-4B75-AC33-2497E849E507}" sibTransId="{5AC45B0F-D0EF-462E-A4F8-4116EF9FE8CE}"/>
    <dgm:cxn modelId="{84A18B07-09CD-4AE8-95C6-D18B3C43826A}" type="presOf" srcId="{B13FE04B-9D3A-4B55-9DBD-AA396C0F554B}" destId="{1912D9E0-52FC-45DF-B4DE-1DEA548D0BE0}" srcOrd="0" destOrd="0" presId="urn:microsoft.com/office/officeart/2005/8/layout/orgChart1"/>
    <dgm:cxn modelId="{5478089A-55A3-4009-9DF2-9774F5A7C3EB}" type="presOf" srcId="{58DFB2C0-9656-4201-943C-6914CBA71EF7}" destId="{7EBE1F2F-6EC9-4E19-AEAC-A4185C168A32}" srcOrd="1" destOrd="0" presId="urn:microsoft.com/office/officeart/2005/8/layout/orgChart1"/>
    <dgm:cxn modelId="{1381D288-4916-4C5C-B47D-6772C58CE146}" srcId="{EC6FC06D-CFBB-43C1-8D84-AF3188FDD752}" destId="{05D09321-3DB2-40AB-85F4-8C8DEE953A50}" srcOrd="2" destOrd="0" parTransId="{97546479-8A57-40CC-B1C0-97910B38CED1}" sibTransId="{05F34DA3-800E-4DEE-AE61-30EAC14337AC}"/>
    <dgm:cxn modelId="{6C7DA943-6FA9-474C-90B4-9D3B82F660A4}" type="presOf" srcId="{4B11A583-EDD3-45D8-A76C-7AE76C388CB4}" destId="{475D814B-6EDB-4091-80F9-473AE28850EC}" srcOrd="1" destOrd="0" presId="urn:microsoft.com/office/officeart/2005/8/layout/orgChart1"/>
    <dgm:cxn modelId="{86DBABBA-D1A9-4969-8415-412EDB1DF672}" type="presOf" srcId="{8FF18B80-5322-445F-8510-5EE62BCDB98F}" destId="{CDBE8CAB-515B-4C62-9E71-126966D646D1}" srcOrd="1" destOrd="0" presId="urn:microsoft.com/office/officeart/2005/8/layout/orgChart1"/>
    <dgm:cxn modelId="{63CE5B62-4DB3-418B-9AC1-7F1589FC0606}" type="presOf" srcId="{BBA2B35A-C267-4C9B-804E-BCE416C87006}" destId="{29D175E7-F907-464B-8D37-557197E41019}" srcOrd="0" destOrd="0" presId="urn:microsoft.com/office/officeart/2005/8/layout/orgChart1"/>
    <dgm:cxn modelId="{156361CA-4A2C-4CCB-8469-62DC2D4923DF}" type="presOf" srcId="{A35A46B6-AD95-419C-92B8-34FBC12DF529}" destId="{FD3E978B-B020-4515-98AF-BB5D00B5FB26}" srcOrd="0" destOrd="0" presId="urn:microsoft.com/office/officeart/2005/8/layout/orgChart1"/>
    <dgm:cxn modelId="{A8DA5813-1EF4-424D-BF7B-467DB0213059}" type="presOf" srcId="{58DFB2C0-9656-4201-943C-6914CBA71EF7}" destId="{6DC73DD5-D05E-4CFB-BDEC-6AD15CC9005B}" srcOrd="0" destOrd="0" presId="urn:microsoft.com/office/officeart/2005/8/layout/orgChart1"/>
    <dgm:cxn modelId="{477D3915-CF88-4793-8CC8-B9F3557BFFA6}" type="presOf" srcId="{5006AC62-0A2A-428F-9619-006D420EA95E}" destId="{EC6A30F4-FE53-4B37-8204-0278FE3B89D5}" srcOrd="0" destOrd="0" presId="urn:microsoft.com/office/officeart/2005/8/layout/orgChart1"/>
    <dgm:cxn modelId="{2B1C3FD6-47B3-4518-B6CD-25D89A47E3DB}" type="presOf" srcId="{52D03316-CC10-40EA-BF0C-12E17006A350}" destId="{9530B7EE-F377-44CF-BCF1-2070E61B36E0}" srcOrd="0" destOrd="0" presId="urn:microsoft.com/office/officeart/2005/8/layout/orgChart1"/>
    <dgm:cxn modelId="{E2D306E7-3830-42AF-9783-9977F5CA4DD4}" type="presOf" srcId="{C58251C0-2DB6-4967-A3E8-578CA6FD7D1F}" destId="{261C1E20-9AE8-4670-B98F-0A483CAAD5E6}" srcOrd="0" destOrd="0" presId="urn:microsoft.com/office/officeart/2005/8/layout/orgChart1"/>
    <dgm:cxn modelId="{EE4596D9-033A-4104-AD4E-40352E40C97F}" type="presOf" srcId="{0843E440-3046-4B75-AC33-2497E849E507}" destId="{D151F39B-BFA4-4E15-A878-A88276C73066}" srcOrd="0" destOrd="0" presId="urn:microsoft.com/office/officeart/2005/8/layout/orgChart1"/>
    <dgm:cxn modelId="{21175974-C30A-424E-B034-6FC4C900CB5B}" type="presOf" srcId="{8FF18B80-5322-445F-8510-5EE62BCDB98F}" destId="{B659E367-4395-49CE-A45B-9F06A20CE361}" srcOrd="0" destOrd="0" presId="urn:microsoft.com/office/officeart/2005/8/layout/orgChart1"/>
    <dgm:cxn modelId="{23898812-6AB3-489D-88AB-98042E572E7A}" type="presOf" srcId="{70EE8DBA-B6C1-4281-91DE-6BB1FF37D4C5}" destId="{049A861F-C451-47CC-BB2E-6DD0626A3160}" srcOrd="0" destOrd="0" presId="urn:microsoft.com/office/officeart/2005/8/layout/orgChart1"/>
    <dgm:cxn modelId="{87F96CE6-531F-4E2B-AD73-C64859F77A8B}" srcId="{6BFE7402-96A0-4E3D-97F1-48D1B46C5628}" destId="{B8537EA1-0981-4578-A3CD-B85EFB974D83}" srcOrd="0" destOrd="0" parTransId="{BBA2B35A-C267-4C9B-804E-BCE416C87006}" sibTransId="{FB19254D-3725-44ED-861E-AD595E6AF18D}"/>
    <dgm:cxn modelId="{2ACCD1AE-77E0-4824-85CA-19295FE9C8A8}" type="presOf" srcId="{4B11A583-EDD3-45D8-A76C-7AE76C388CB4}" destId="{1DFFD637-CD48-41E4-8FF1-D2558CF7FAC0}" srcOrd="0" destOrd="0" presId="urn:microsoft.com/office/officeart/2005/8/layout/orgChart1"/>
    <dgm:cxn modelId="{408E0DB7-C7E5-46C9-9915-AB6B54D1097D}" type="presOf" srcId="{6BFE7402-96A0-4E3D-97F1-48D1B46C5628}" destId="{48B16FCB-0452-4ACD-8E15-9F2E30A09850}" srcOrd="1" destOrd="0" presId="urn:microsoft.com/office/officeart/2005/8/layout/orgChart1"/>
    <dgm:cxn modelId="{8A73D17A-1D3B-48DB-A21F-69FF64EDC1A0}" type="presOf" srcId="{46BDAAAD-B16C-4747-B36B-214D591FAABC}" destId="{BD2EDEE4-B17A-41A4-8635-C295B24B78C1}" srcOrd="0" destOrd="0" presId="urn:microsoft.com/office/officeart/2005/8/layout/orgChart1"/>
    <dgm:cxn modelId="{D42028F8-0177-43C8-B4AD-63252E46DB94}" type="presOf" srcId="{D014F503-AE6B-432D-8933-CBC0E4ACCD01}" destId="{BE76504D-97E2-4C21-B179-30D6B80768FE}" srcOrd="0" destOrd="0" presId="urn:microsoft.com/office/officeart/2005/8/layout/orgChart1"/>
    <dgm:cxn modelId="{1A2A433E-2D11-4C47-86D7-133A27E546A6}" type="presOf" srcId="{3F7D522E-95BE-4AC5-AB49-FEC91F718AFB}" destId="{9A7175EF-1696-42C6-9592-E2EA2AB9E710}" srcOrd="0" destOrd="0" presId="urn:microsoft.com/office/officeart/2005/8/layout/orgChart1"/>
    <dgm:cxn modelId="{50777298-E179-4772-B098-591F02D0A850}" type="presOf" srcId="{640122AC-DC63-456D-B0C6-2B7950E209D2}" destId="{9D036FAA-5E3A-4559-843B-3BF38031988C}" srcOrd="0" destOrd="0" presId="urn:microsoft.com/office/officeart/2005/8/layout/orgChart1"/>
    <dgm:cxn modelId="{318B0274-A8F0-4BEF-A554-E1EEA04034CD}" type="presOf" srcId="{AB6C018D-9E58-48B4-9E5F-13C5AAC93B06}" destId="{63837D55-4164-4D36-AF8B-52E8E2CCD34A}" srcOrd="0" destOrd="0" presId="urn:microsoft.com/office/officeart/2005/8/layout/orgChart1"/>
    <dgm:cxn modelId="{3EE69FA4-7FA2-4BC0-AC19-7574A8F49E75}" srcId="{EC6FC06D-CFBB-43C1-8D84-AF3188FDD752}" destId="{4B11A583-EDD3-45D8-A76C-7AE76C388CB4}" srcOrd="1" destOrd="0" parTransId="{3F7D522E-95BE-4AC5-AB49-FEC91F718AFB}" sibTransId="{2BA854B8-6ADE-4373-88BD-C81F3690A7C2}"/>
    <dgm:cxn modelId="{D32B5AFC-F6BD-40F9-813B-7C369451FD4A}" type="presOf" srcId="{8686256A-A0A0-41FA-A6DD-2930DF78298A}" destId="{93B53A1B-043C-48E1-BE1E-9C3FAB7715F5}" srcOrd="0" destOrd="0" presId="urn:microsoft.com/office/officeart/2005/8/layout/orgChart1"/>
    <dgm:cxn modelId="{64D646D3-1948-431F-8DA3-D83C9EB3524C}" type="presOf" srcId="{58BCDCC6-11E3-42CF-8452-FA419CE86C9A}" destId="{2F2BF249-9D76-443E-96B9-BB76759D7A8E}" srcOrd="0" destOrd="0" presId="urn:microsoft.com/office/officeart/2005/8/layout/orgChart1"/>
    <dgm:cxn modelId="{1F1FEC58-6D6D-4651-8BC2-3F6F83DCDC5E}" type="presOf" srcId="{91D39464-2724-41A3-8CEB-0BDE989EBF04}" destId="{97A88AB5-674C-4DEF-8099-10B44A09AFC1}" srcOrd="0" destOrd="0" presId="urn:microsoft.com/office/officeart/2005/8/layout/orgChart1"/>
    <dgm:cxn modelId="{AFADF1DB-3EA7-4974-8E3A-97FD0B70849D}" srcId="{A01BBBC8-506E-4180-8C9D-FC1E72F42139}" destId="{A35A46B6-AD95-419C-92B8-34FBC12DF529}" srcOrd="0" destOrd="0" parTransId="{072E71AC-0720-4926-9E16-2FE96F1373CF}" sibTransId="{FE6D9F3D-9549-4A18-83A8-06712C942196}"/>
    <dgm:cxn modelId="{FF9CA23E-0427-483F-90A0-4E490518E263}" srcId="{B13FE04B-9D3A-4B55-9DBD-AA396C0F554B}" destId="{1EE79A2A-77AB-4159-9D29-77591243886C}" srcOrd="0" destOrd="0" parTransId="{8686256A-A0A0-41FA-A6DD-2930DF78298A}" sibTransId="{4DB8CD70-3444-4869-BDDF-88C53B8082AD}"/>
    <dgm:cxn modelId="{05B54309-B890-4A28-B282-5D8B935A8B20}" srcId="{A35A46B6-AD95-419C-92B8-34FBC12DF529}" destId="{B13FE04B-9D3A-4B55-9DBD-AA396C0F554B}" srcOrd="0" destOrd="0" parTransId="{B60056E3-DC0B-43EE-9180-C596D4E2528F}" sibTransId="{D6DC561D-EE95-47E7-A2A5-88002CCB5ADA}"/>
    <dgm:cxn modelId="{C46582BD-8208-42F6-951B-D8AADE08A160}" srcId="{D3A95545-C647-4974-B71C-84012C41703F}" destId="{081D37E5-59F0-4D23-8BDC-DFBF056B0C8C}" srcOrd="0" destOrd="0" parTransId="{91D39464-2724-41A3-8CEB-0BDE989EBF04}" sibTransId="{F1BF9A70-BF52-47E9-A7F9-E59006E24A7F}"/>
    <dgm:cxn modelId="{4B907DCC-281E-4339-8B85-BADD8BE4C84A}" type="presOf" srcId="{B60056E3-DC0B-43EE-9180-C596D4E2528F}" destId="{050ECFBD-0280-41CA-8915-7D6E791C7B25}" srcOrd="0" destOrd="0" presId="urn:microsoft.com/office/officeart/2005/8/layout/orgChart1"/>
    <dgm:cxn modelId="{000B6D54-2570-41D2-BE90-28BAE65ACB39}" type="presOf" srcId="{640122AC-DC63-456D-B0C6-2B7950E209D2}" destId="{8DCDFEBD-308A-40C6-9E72-6C9136A413B5}" srcOrd="1" destOrd="0" presId="urn:microsoft.com/office/officeart/2005/8/layout/orgChart1"/>
    <dgm:cxn modelId="{89DDD5A9-06AF-4D9F-865C-A47B5FA86265}" type="presOf" srcId="{59984B75-F07A-4F71-A777-4A750B3DAA5E}" destId="{053BC2E2-5E5C-4D89-9267-46A6205D79BC}" srcOrd="0" destOrd="0" presId="urn:microsoft.com/office/officeart/2005/8/layout/orgChart1"/>
    <dgm:cxn modelId="{7B207409-436A-4D7F-BBA6-FD6887CED344}" type="presOf" srcId="{9833E41C-1257-49EE-93BB-E9B3F92AE878}" destId="{5487443B-5CDC-45EA-8396-8D2FFC6DFDD3}" srcOrd="0" destOrd="0" presId="urn:microsoft.com/office/officeart/2005/8/layout/orgChart1"/>
    <dgm:cxn modelId="{07F71320-D443-40EC-B5E6-5E0CCC841907}" type="presOf" srcId="{B13FE04B-9D3A-4B55-9DBD-AA396C0F554B}" destId="{7E7849F9-CD2D-4883-9951-5AA4B94D51F5}" srcOrd="1" destOrd="0" presId="urn:microsoft.com/office/officeart/2005/8/layout/orgChart1"/>
    <dgm:cxn modelId="{C0A797DA-2028-4E66-A66B-0FBEB977C430}" srcId="{D3A95545-C647-4974-B71C-84012C41703F}" destId="{640122AC-DC63-456D-B0C6-2B7950E209D2}" srcOrd="1" destOrd="0" parTransId="{36393C5D-0F9A-432D-BFF0-1BC73A571558}" sibTransId="{65A1B23D-7720-4683-A901-AA6C3956478B}"/>
    <dgm:cxn modelId="{CB2DDDCD-7076-4A5F-8756-5DDD5C360FDC}" type="presOf" srcId="{EC6FC06D-CFBB-43C1-8D84-AF3188FDD752}" destId="{ECEC834C-70E5-4A21-81E6-2E96CBC38C2D}" srcOrd="1" destOrd="0" presId="urn:microsoft.com/office/officeart/2005/8/layout/orgChart1"/>
    <dgm:cxn modelId="{52417FC6-712D-4CC4-9868-8999E71FDA17}" type="presOf" srcId="{B896954A-4A2A-41DF-AF79-821E0EA46F11}" destId="{803C4D0D-6DE5-42AD-97E6-3BFD3045E800}" srcOrd="0" destOrd="0" presId="urn:microsoft.com/office/officeart/2005/8/layout/orgChart1"/>
    <dgm:cxn modelId="{45B7464E-AC8A-4B0B-8AD3-8271ED317381}" srcId="{6BFE7402-96A0-4E3D-97F1-48D1B46C5628}" destId="{8FF18B80-5322-445F-8510-5EE62BCDB98F}" srcOrd="3" destOrd="0" parTransId="{9A838807-8348-4F99-B30F-33E1BC927E87}" sibTransId="{6EF61686-AEDD-4087-B750-1CF4E73EAFA6}"/>
    <dgm:cxn modelId="{EF54DC7E-BD81-40D3-8607-FA7F24D1D456}" srcId="{A35A46B6-AD95-419C-92B8-34FBC12DF529}" destId="{B896954A-4A2A-41DF-AF79-821E0EA46F11}" srcOrd="4" destOrd="0" parTransId="{C58251C0-2DB6-4967-A3E8-578CA6FD7D1F}" sibTransId="{6D40EFBE-B362-4E1B-B840-85CCD114F2BA}"/>
    <dgm:cxn modelId="{D7BAFC08-C585-496F-8630-D2360B2B6AD8}" type="presOf" srcId="{1EE79A2A-77AB-4159-9D29-77591243886C}" destId="{74B9E3CA-44CF-406A-9F58-C583523A77E9}" srcOrd="0" destOrd="0" presId="urn:microsoft.com/office/officeart/2005/8/layout/orgChart1"/>
    <dgm:cxn modelId="{7ED5E345-97CA-47FA-95ED-B41C3158B1E7}" type="presOf" srcId="{AAE8F17B-F40B-4565-902E-57827C61B6AE}" destId="{EC6EA1C6-9A0B-40FF-ADCC-C306255CB0DC}" srcOrd="0" destOrd="0" presId="urn:microsoft.com/office/officeart/2005/8/layout/orgChart1"/>
    <dgm:cxn modelId="{E43E3AF3-16AA-4457-AE9E-1FE7C6A15463}" type="presOf" srcId="{BAD535F1-C8C4-41F4-B470-80C11457B892}" destId="{7483311C-718E-4ACE-9379-7181704EE007}" srcOrd="0" destOrd="0" presId="urn:microsoft.com/office/officeart/2005/8/layout/orgChart1"/>
    <dgm:cxn modelId="{2313C0E2-D1E3-44E0-95DB-2B5E9F09A218}" type="presOf" srcId="{97546479-8A57-40CC-B1C0-97910B38CED1}" destId="{C7B15F22-6703-43CF-AE58-E25E49410F7F}" srcOrd="0" destOrd="0" presId="urn:microsoft.com/office/officeart/2005/8/layout/orgChart1"/>
    <dgm:cxn modelId="{EFA6DB43-A262-4C35-94BF-ED6583EAFEA1}" type="presOf" srcId="{36393C5D-0F9A-432D-BFF0-1BC73A571558}" destId="{0CD64E35-3F2D-48B9-8B1E-2850B999EFAE}" srcOrd="0" destOrd="0" presId="urn:microsoft.com/office/officeart/2005/8/layout/orgChart1"/>
    <dgm:cxn modelId="{48864BA4-B829-4312-9E38-9D17A7B6470A}" type="presOf" srcId="{E1406BDC-D32C-40BE-84C7-37A881E276C3}" destId="{52D409DF-5984-4E44-A3D1-AB6E6B4CAEA7}" srcOrd="1" destOrd="0" presId="urn:microsoft.com/office/officeart/2005/8/layout/orgChart1"/>
    <dgm:cxn modelId="{E5B31596-F4C5-48D0-B16D-46249059395D}" srcId="{A35A46B6-AD95-419C-92B8-34FBC12DF529}" destId="{6BFE7402-96A0-4E3D-97F1-48D1B46C5628}" srcOrd="3" destOrd="0" parTransId="{8504D91E-6F66-446C-9940-B981C6119514}" sibTransId="{DB18A52B-78E1-49EC-AC7B-F60657477F47}"/>
    <dgm:cxn modelId="{6B47FECE-5935-46A2-A878-CF6055AE5772}" type="presOf" srcId="{05D09321-3DB2-40AB-85F4-8C8DEE953A50}" destId="{3EEC70A6-E0C6-4B2C-9D05-4FBCD5EE87F6}" srcOrd="1" destOrd="0" presId="urn:microsoft.com/office/officeart/2005/8/layout/orgChart1"/>
    <dgm:cxn modelId="{9EC53CB2-C8ED-4FBC-9E8A-CFE50763A5B5}" srcId="{A35A46B6-AD95-419C-92B8-34FBC12DF529}" destId="{D3A95545-C647-4974-B71C-84012C41703F}" srcOrd="2" destOrd="0" parTransId="{7773FF5A-9889-445A-8FF9-C60C06A3005E}" sibTransId="{33F22589-777B-4AC3-B33D-015FC4B06F74}"/>
    <dgm:cxn modelId="{A94163AD-909B-427C-B7C5-537A96B2E568}" srcId="{A35A46B6-AD95-419C-92B8-34FBC12DF529}" destId="{EC6FC06D-CFBB-43C1-8D84-AF3188FDD752}" srcOrd="1" destOrd="0" parTransId="{FC754C10-4A5D-4EC4-A1F1-07E8C86ADE3C}" sibTransId="{B3E02D9E-3DAE-41A7-AEB6-C47209F1FD04}"/>
    <dgm:cxn modelId="{2DD72A81-8134-4A65-8417-DACB79AFD56A}" type="presOf" srcId="{A35A46B6-AD95-419C-92B8-34FBC12DF529}" destId="{2C273A41-746E-4151-A27F-D6F9CF6EA8B5}" srcOrd="1" destOrd="0" presId="urn:microsoft.com/office/officeart/2005/8/layout/orgChart1"/>
    <dgm:cxn modelId="{1D085C8A-22C6-4B02-BD7B-1A74BCD93151}" type="presOf" srcId="{D3A95545-C647-4974-B71C-84012C41703F}" destId="{D693D2EC-88B4-4D42-86C5-7946DFFBD6D9}" srcOrd="0" destOrd="0" presId="urn:microsoft.com/office/officeart/2005/8/layout/orgChart1"/>
    <dgm:cxn modelId="{1B1D9274-EE1C-4458-BA97-0036BFA9B530}" type="presOf" srcId="{8504D91E-6F66-446C-9940-B981C6119514}" destId="{82D40C05-5130-4DB6-9575-5F490E2B2B47}" srcOrd="0" destOrd="0" presId="urn:microsoft.com/office/officeart/2005/8/layout/orgChart1"/>
    <dgm:cxn modelId="{584EA251-6E5C-4FCA-BF66-643F694C58A5}" type="presOf" srcId="{D3A95545-C647-4974-B71C-84012C41703F}" destId="{CA8D11E3-82B4-4A0C-9B04-57D6BC2AB3F0}" srcOrd="1" destOrd="0" presId="urn:microsoft.com/office/officeart/2005/8/layout/orgChart1"/>
    <dgm:cxn modelId="{31A679FC-87E3-4F20-A5C0-841E18A342A1}" srcId="{6BFE7402-96A0-4E3D-97F1-48D1B46C5628}" destId="{4766BD8C-3A74-4B62-99A1-4D336BB71C63}" srcOrd="1" destOrd="0" parTransId="{46BDAAAD-B16C-4747-B36B-214D591FAABC}" sibTransId="{F5B9D439-AA08-4151-8664-40BD0F829C35}"/>
    <dgm:cxn modelId="{E28E1EE0-CC8F-48A5-A475-D163AD15188F}" type="presOf" srcId="{05D09321-3DB2-40AB-85F4-8C8DEE953A50}" destId="{138D3EF6-C344-4218-9A25-4E15576D05ED}" srcOrd="0" destOrd="0" presId="urn:microsoft.com/office/officeart/2005/8/layout/orgChart1"/>
    <dgm:cxn modelId="{59FB47FE-49FE-4068-8413-F912F435C2DE}" type="presOf" srcId="{B8537EA1-0981-4578-A3CD-B85EFB974D83}" destId="{F90A6762-6EE2-4AF5-A2A6-FA24F919625B}" srcOrd="1" destOrd="0" presId="urn:microsoft.com/office/officeart/2005/8/layout/orgChart1"/>
    <dgm:cxn modelId="{DB5682D9-EDF2-4B28-A331-F028B5DB4D8A}" type="presOf" srcId="{A01BBBC8-506E-4180-8C9D-FC1E72F42139}" destId="{46139422-C223-4B07-A1E3-62A38BDEA101}" srcOrd="0" destOrd="0" presId="urn:microsoft.com/office/officeart/2005/8/layout/orgChart1"/>
    <dgm:cxn modelId="{B08E856C-C698-43A5-B1CA-8FB27744DA60}" type="presOf" srcId="{4766BD8C-3A74-4B62-99A1-4D336BB71C63}" destId="{04ACD4D8-C0BE-409C-AD95-74A5CBD62260}" srcOrd="0" destOrd="0" presId="urn:microsoft.com/office/officeart/2005/8/layout/orgChart1"/>
    <dgm:cxn modelId="{52D7B689-331C-46DE-9CE6-EEA1B57066B0}" type="presOf" srcId="{B8537EA1-0981-4578-A3CD-B85EFB974D83}" destId="{06261DCE-FDAA-4B3B-83D2-346C970CD0A7}" srcOrd="0" destOrd="0" presId="urn:microsoft.com/office/officeart/2005/8/layout/orgChart1"/>
    <dgm:cxn modelId="{67245DEA-631D-412B-B4D6-7FE823DBEA8F}" type="presOf" srcId="{E1406BDC-D32C-40BE-84C7-37A881E276C3}" destId="{5E56593A-EE59-49CD-8AC7-C616DF9DA6AB}" srcOrd="0" destOrd="0" presId="urn:microsoft.com/office/officeart/2005/8/layout/orgChart1"/>
    <dgm:cxn modelId="{59D1B7D2-3D65-403D-84D5-1AF2D6CAD4BF}" type="presOf" srcId="{9A838807-8348-4F99-B30F-33E1BC927E87}" destId="{B7A6FDC6-03E1-40CA-AAE3-3318229FBA01}" srcOrd="0" destOrd="0" presId="urn:microsoft.com/office/officeart/2005/8/layout/orgChart1"/>
    <dgm:cxn modelId="{E7EDF570-E588-4EAF-9C89-FBFE5FC1A235}" type="presOf" srcId="{5006AC62-0A2A-428F-9619-006D420EA95E}" destId="{9CA6782D-28CC-45E6-85D8-F1D38871FFF0}" srcOrd="1" destOrd="0" presId="urn:microsoft.com/office/officeart/2005/8/layout/orgChart1"/>
    <dgm:cxn modelId="{A71C0795-2261-4CE0-9934-93E49CBAE8D0}" type="presOf" srcId="{AB6C018D-9E58-48B4-9E5F-13C5AAC93B06}" destId="{06498993-682B-4074-A31F-CE189BF9FD2D}" srcOrd="1" destOrd="0" presId="urn:microsoft.com/office/officeart/2005/8/layout/orgChart1"/>
    <dgm:cxn modelId="{327F2035-75D5-480F-B8AD-9F1C6D423C42}" type="presOf" srcId="{4766BD8C-3A74-4B62-99A1-4D336BB71C63}" destId="{BAB65503-B7FB-4194-98C6-96CC95641191}" srcOrd="1" destOrd="0" presId="urn:microsoft.com/office/officeart/2005/8/layout/orgChart1"/>
    <dgm:cxn modelId="{1300FB49-9D5F-429E-B1BB-4264C38BD241}" type="presOf" srcId="{B9F191A9-DF22-4FC9-AA0D-CBE29BE1A7BA}" destId="{24468534-65B9-42E0-B3E2-D8048D87BA09}" srcOrd="0" destOrd="0" presId="urn:microsoft.com/office/officeart/2005/8/layout/orgChart1"/>
    <dgm:cxn modelId="{E10C2926-2ECE-4810-9B4F-E2AD93B89825}" type="presOf" srcId="{0E047B24-9E79-4AD7-BB1F-2F35EEACDCAE}" destId="{F33514FB-B5BC-48DD-B3A0-E92BFB9FD346}" srcOrd="0" destOrd="0" presId="urn:microsoft.com/office/officeart/2005/8/layout/orgChart1"/>
    <dgm:cxn modelId="{F6A812E3-CA7E-40B7-96DC-C88F7C2D7048}" type="presOf" srcId="{B896954A-4A2A-41DF-AF79-821E0EA46F11}" destId="{425E5C33-BAB6-46EA-B792-8B6F22EA32BA}" srcOrd="1" destOrd="0" presId="urn:microsoft.com/office/officeart/2005/8/layout/orgChart1"/>
    <dgm:cxn modelId="{A208B57B-FED1-40CB-BEAC-5E4F7D63CCA4}" type="presOf" srcId="{081D37E5-59F0-4D23-8BDC-DFBF056B0C8C}" destId="{99D88EC9-C9D1-42F5-B08C-BE5F7DC72589}" srcOrd="1" destOrd="0" presId="urn:microsoft.com/office/officeart/2005/8/layout/orgChart1"/>
    <dgm:cxn modelId="{02298460-BB58-412E-B840-7173365F976B}" srcId="{EC6FC06D-CFBB-43C1-8D84-AF3188FDD752}" destId="{58DFB2C0-9656-4201-943C-6914CBA71EF7}" srcOrd="0" destOrd="0" parTransId="{58BCDCC6-11E3-42CF-8452-FA419CE86C9A}" sibTransId="{ACB2FE21-40B3-49EB-956D-3D7A8C61F108}"/>
    <dgm:cxn modelId="{BFD8F548-B01D-4240-B420-9F4FAC98FE8A}" type="presOf" srcId="{70EE8DBA-B6C1-4281-91DE-6BB1FF37D4C5}" destId="{73768E88-71A5-4517-9321-FCC918DBB5EC}" srcOrd="1" destOrd="0" presId="urn:microsoft.com/office/officeart/2005/8/layout/orgChart1"/>
    <dgm:cxn modelId="{ABB9631C-01C8-43B8-943C-CE4D7D9DDF10}" type="presOf" srcId="{D014F503-AE6B-432D-8933-CBC0E4ACCD01}" destId="{6689FD75-4025-4DA4-B138-86CB49C21854}" srcOrd="1" destOrd="0" presId="urn:microsoft.com/office/officeart/2005/8/layout/orgChart1"/>
    <dgm:cxn modelId="{8B294DA6-714C-4BB2-B5C4-43CD74C68184}" type="presOf" srcId="{1EE79A2A-77AB-4159-9D29-77591243886C}" destId="{393F002A-BD8C-4C50-B0D1-6E175BBBB7BF}" srcOrd="1" destOrd="0" presId="urn:microsoft.com/office/officeart/2005/8/layout/orgChart1"/>
    <dgm:cxn modelId="{091B842E-F086-4130-AC13-A0A6FFBF3F51}" srcId="{B13FE04B-9D3A-4B55-9DBD-AA396C0F554B}" destId="{59984B75-F07A-4F71-A777-4A750B3DAA5E}" srcOrd="2" destOrd="0" parTransId="{9833E41C-1257-49EE-93BB-E9B3F92AE878}" sibTransId="{0F2A2125-1BBA-4C4B-9243-B66C5C0C0B6B}"/>
    <dgm:cxn modelId="{4774B8DC-2FB8-4F62-95CD-123335A43F45}" srcId="{D3A95545-C647-4974-B71C-84012C41703F}" destId="{E1406BDC-D32C-40BE-84C7-37A881E276C3}" srcOrd="2" destOrd="0" parTransId="{B9F191A9-DF22-4FC9-AA0D-CBE29BE1A7BA}" sibTransId="{9072B23A-2D73-4F77-BB57-8FD5A0575F6B}"/>
    <dgm:cxn modelId="{6AA4AA2E-C224-42D5-9DEF-1D9F7D01647E}" type="presOf" srcId="{081D37E5-59F0-4D23-8BDC-DFBF056B0C8C}" destId="{0CF787CC-DCD2-4A09-925E-58E905614E04}" srcOrd="0" destOrd="0" presId="urn:microsoft.com/office/officeart/2005/8/layout/orgChart1"/>
    <dgm:cxn modelId="{09FB3874-8684-4FC8-BFC8-F29BCA080BB6}" type="presOf" srcId="{EC6FC06D-CFBB-43C1-8D84-AF3188FDD752}" destId="{676F5A90-4855-47B2-9F80-DD8825FD1872}" srcOrd="0" destOrd="0" presId="urn:microsoft.com/office/officeart/2005/8/layout/orgChart1"/>
    <dgm:cxn modelId="{17C3D869-3BFA-453D-AE21-AB097E1B9C4C}" srcId="{6BFE7402-96A0-4E3D-97F1-48D1B46C5628}" destId="{5006AC62-0A2A-428F-9619-006D420EA95E}" srcOrd="2" destOrd="0" parTransId="{BAD535F1-C8C4-41F4-B470-80C11457B892}" sibTransId="{039A7B7C-9F3D-4409-B368-0A8BDDB6E8E3}"/>
    <dgm:cxn modelId="{D1784929-1AF7-4878-9E08-5BD9E265A709}" type="presOf" srcId="{FC754C10-4A5D-4EC4-A1F1-07E8C86ADE3C}" destId="{44B9F64C-925D-4988-AF6D-83D600A0C085}" srcOrd="0" destOrd="0" presId="urn:microsoft.com/office/officeart/2005/8/layout/orgChart1"/>
    <dgm:cxn modelId="{84DA80F7-2F9C-4D6A-ADBE-553394830E05}" type="presOf" srcId="{B99617F1-AABB-4E34-B8F9-F22589B69C95}" destId="{4366E3E3-1875-4B01-87DD-2A44B1BA33CE}" srcOrd="0" destOrd="0" presId="urn:microsoft.com/office/officeart/2005/8/layout/orgChart1"/>
    <dgm:cxn modelId="{30162CB5-FA96-43AF-985A-3ACAB5B2918E}" type="presParOf" srcId="{46139422-C223-4B07-A1E3-62A38BDEA101}" destId="{D3603D9B-AE9C-4DD4-8DEE-E04984DFCBE2}" srcOrd="0" destOrd="0" presId="urn:microsoft.com/office/officeart/2005/8/layout/orgChart1"/>
    <dgm:cxn modelId="{3D0F7B80-C914-4088-98A2-34932BC3D0E6}" type="presParOf" srcId="{D3603D9B-AE9C-4DD4-8DEE-E04984DFCBE2}" destId="{3C4D0755-26E5-410A-8E8F-676D365FB7C9}" srcOrd="0" destOrd="0" presId="urn:microsoft.com/office/officeart/2005/8/layout/orgChart1"/>
    <dgm:cxn modelId="{CC6CBB4C-AAB0-43B5-8EF4-B75DCEB4371B}" type="presParOf" srcId="{3C4D0755-26E5-410A-8E8F-676D365FB7C9}" destId="{FD3E978B-B020-4515-98AF-BB5D00B5FB26}" srcOrd="0" destOrd="0" presId="urn:microsoft.com/office/officeart/2005/8/layout/orgChart1"/>
    <dgm:cxn modelId="{E7B10100-8F67-4781-B0AB-5B218A834B49}" type="presParOf" srcId="{3C4D0755-26E5-410A-8E8F-676D365FB7C9}" destId="{2C273A41-746E-4151-A27F-D6F9CF6EA8B5}" srcOrd="1" destOrd="0" presId="urn:microsoft.com/office/officeart/2005/8/layout/orgChart1"/>
    <dgm:cxn modelId="{36478C13-1CCF-4200-898D-3D3B865AFB5A}" type="presParOf" srcId="{D3603D9B-AE9C-4DD4-8DEE-E04984DFCBE2}" destId="{4B3AA98A-08BB-4316-8561-DCFD68166891}" srcOrd="1" destOrd="0" presId="urn:microsoft.com/office/officeart/2005/8/layout/orgChart1"/>
    <dgm:cxn modelId="{B250D122-D35C-45B4-B532-8A9C9D28C1CF}" type="presParOf" srcId="{4B3AA98A-08BB-4316-8561-DCFD68166891}" destId="{050ECFBD-0280-41CA-8915-7D6E791C7B25}" srcOrd="0" destOrd="0" presId="urn:microsoft.com/office/officeart/2005/8/layout/orgChart1"/>
    <dgm:cxn modelId="{BAA061AE-54A4-4CA7-B6DB-0065BFBEC592}" type="presParOf" srcId="{4B3AA98A-08BB-4316-8561-DCFD68166891}" destId="{F7C7EB60-EA88-4BA2-93FD-E6668EB7D940}" srcOrd="1" destOrd="0" presId="urn:microsoft.com/office/officeart/2005/8/layout/orgChart1"/>
    <dgm:cxn modelId="{DD128689-44F5-4F5E-A977-E254A4CE47BE}" type="presParOf" srcId="{F7C7EB60-EA88-4BA2-93FD-E6668EB7D940}" destId="{E0AB24B3-1B25-4868-BB8F-D421E7A9BAE6}" srcOrd="0" destOrd="0" presId="urn:microsoft.com/office/officeart/2005/8/layout/orgChart1"/>
    <dgm:cxn modelId="{07D5EE2D-C156-4C27-9226-D6C602D466E0}" type="presParOf" srcId="{E0AB24B3-1B25-4868-BB8F-D421E7A9BAE6}" destId="{1912D9E0-52FC-45DF-B4DE-1DEA548D0BE0}" srcOrd="0" destOrd="0" presId="urn:microsoft.com/office/officeart/2005/8/layout/orgChart1"/>
    <dgm:cxn modelId="{1ADEB726-50EB-4CDA-A347-B92F74052207}" type="presParOf" srcId="{E0AB24B3-1B25-4868-BB8F-D421E7A9BAE6}" destId="{7E7849F9-CD2D-4883-9951-5AA4B94D51F5}" srcOrd="1" destOrd="0" presId="urn:microsoft.com/office/officeart/2005/8/layout/orgChart1"/>
    <dgm:cxn modelId="{BB0681D6-CFD5-44C4-B43B-B0E253FD09D5}" type="presParOf" srcId="{F7C7EB60-EA88-4BA2-93FD-E6668EB7D940}" destId="{031273D3-DD64-40D2-931F-0699866FE406}" srcOrd="1" destOrd="0" presId="urn:microsoft.com/office/officeart/2005/8/layout/orgChart1"/>
    <dgm:cxn modelId="{548AA959-B7DE-4C55-93A9-0EC3E99618B3}" type="presParOf" srcId="{031273D3-DD64-40D2-931F-0699866FE406}" destId="{93B53A1B-043C-48E1-BE1E-9C3FAB7715F5}" srcOrd="0" destOrd="0" presId="urn:microsoft.com/office/officeart/2005/8/layout/orgChart1"/>
    <dgm:cxn modelId="{2C4047E3-4016-48CA-85F7-0CDFADAA8C41}" type="presParOf" srcId="{031273D3-DD64-40D2-931F-0699866FE406}" destId="{C94915D3-8439-4A5B-9434-3C64BAC1F41D}" srcOrd="1" destOrd="0" presId="urn:microsoft.com/office/officeart/2005/8/layout/orgChart1"/>
    <dgm:cxn modelId="{E36EC0E2-2406-40F0-BA31-7526ACCB6886}" type="presParOf" srcId="{C94915D3-8439-4A5B-9434-3C64BAC1F41D}" destId="{6027B5B6-EA26-4E63-8DDC-6D84EF41E4AB}" srcOrd="0" destOrd="0" presId="urn:microsoft.com/office/officeart/2005/8/layout/orgChart1"/>
    <dgm:cxn modelId="{2FC6B0FC-A500-42F9-9234-530C3F21AEC8}" type="presParOf" srcId="{6027B5B6-EA26-4E63-8DDC-6D84EF41E4AB}" destId="{74B9E3CA-44CF-406A-9F58-C583523A77E9}" srcOrd="0" destOrd="0" presId="urn:microsoft.com/office/officeart/2005/8/layout/orgChart1"/>
    <dgm:cxn modelId="{1BB9967B-519F-4D0B-818B-858AB110BA3F}" type="presParOf" srcId="{6027B5B6-EA26-4E63-8DDC-6D84EF41E4AB}" destId="{393F002A-BD8C-4C50-B0D1-6E175BBBB7BF}" srcOrd="1" destOrd="0" presId="urn:microsoft.com/office/officeart/2005/8/layout/orgChart1"/>
    <dgm:cxn modelId="{44186A8B-BAF0-4B32-8862-B675EB2259F6}" type="presParOf" srcId="{C94915D3-8439-4A5B-9434-3C64BAC1F41D}" destId="{DE73179B-F116-4429-9CEF-81304D26A61F}" srcOrd="1" destOrd="0" presId="urn:microsoft.com/office/officeart/2005/8/layout/orgChart1"/>
    <dgm:cxn modelId="{786BCC35-69F9-4F34-929B-7C98E1731658}" type="presParOf" srcId="{C94915D3-8439-4A5B-9434-3C64BAC1F41D}" destId="{91D69DE9-45F6-4271-9845-A77676164A66}" srcOrd="2" destOrd="0" presId="urn:microsoft.com/office/officeart/2005/8/layout/orgChart1"/>
    <dgm:cxn modelId="{B5783577-3CF1-45AC-A25B-BE2ADC63668A}" type="presParOf" srcId="{031273D3-DD64-40D2-931F-0699866FE406}" destId="{D151F39B-BFA4-4E15-A878-A88276C73066}" srcOrd="2" destOrd="0" presId="urn:microsoft.com/office/officeart/2005/8/layout/orgChart1"/>
    <dgm:cxn modelId="{824E899F-CFBF-4C14-ACDA-61CBA29777E4}" type="presParOf" srcId="{031273D3-DD64-40D2-931F-0699866FE406}" destId="{07FF6CBB-170A-43DE-8399-5FB59DF996C6}" srcOrd="3" destOrd="0" presId="urn:microsoft.com/office/officeart/2005/8/layout/orgChart1"/>
    <dgm:cxn modelId="{1A8203D5-ABC3-4E00-BA12-2070D7F879E7}" type="presParOf" srcId="{07FF6CBB-170A-43DE-8399-5FB59DF996C6}" destId="{28398916-7D3A-4504-BFB0-E3EAFDAB1DE3}" srcOrd="0" destOrd="0" presId="urn:microsoft.com/office/officeart/2005/8/layout/orgChart1"/>
    <dgm:cxn modelId="{407A9638-2AAD-4EBE-8838-589823DA839A}" type="presParOf" srcId="{28398916-7D3A-4504-BFB0-E3EAFDAB1DE3}" destId="{63837D55-4164-4D36-AF8B-52E8E2CCD34A}" srcOrd="0" destOrd="0" presId="urn:microsoft.com/office/officeart/2005/8/layout/orgChart1"/>
    <dgm:cxn modelId="{27964F8A-5E92-451B-AF78-565E8E99571D}" type="presParOf" srcId="{28398916-7D3A-4504-BFB0-E3EAFDAB1DE3}" destId="{06498993-682B-4074-A31F-CE189BF9FD2D}" srcOrd="1" destOrd="0" presId="urn:microsoft.com/office/officeart/2005/8/layout/orgChart1"/>
    <dgm:cxn modelId="{B413EA85-62BC-44B0-8962-1D362E7B3C34}" type="presParOf" srcId="{07FF6CBB-170A-43DE-8399-5FB59DF996C6}" destId="{BDF048D1-66EF-4885-8AB3-E2D63C46694C}" srcOrd="1" destOrd="0" presId="urn:microsoft.com/office/officeart/2005/8/layout/orgChart1"/>
    <dgm:cxn modelId="{E5D85DBC-F35B-4E4C-B28B-34A42C2B99FC}" type="presParOf" srcId="{07FF6CBB-170A-43DE-8399-5FB59DF996C6}" destId="{2CE592F6-236A-4C61-99B9-AE960530DD3E}" srcOrd="2" destOrd="0" presId="urn:microsoft.com/office/officeart/2005/8/layout/orgChart1"/>
    <dgm:cxn modelId="{156EA902-3FBF-43B0-BEB8-897650817316}" type="presParOf" srcId="{031273D3-DD64-40D2-931F-0699866FE406}" destId="{5487443B-5CDC-45EA-8396-8D2FFC6DFDD3}" srcOrd="4" destOrd="0" presId="urn:microsoft.com/office/officeart/2005/8/layout/orgChart1"/>
    <dgm:cxn modelId="{3A5AACB3-826B-4912-92AF-9B480A51137E}" type="presParOf" srcId="{031273D3-DD64-40D2-931F-0699866FE406}" destId="{6BBBCDA8-9AD7-4ED8-9162-45C735E239E3}" srcOrd="5" destOrd="0" presId="urn:microsoft.com/office/officeart/2005/8/layout/orgChart1"/>
    <dgm:cxn modelId="{7B29D7FD-861B-45FF-9BDF-425CB5FE885D}" type="presParOf" srcId="{6BBBCDA8-9AD7-4ED8-9162-45C735E239E3}" destId="{BBFA0E7E-5D44-4AD9-BC7E-ED2CD44DF2FC}" srcOrd="0" destOrd="0" presId="urn:microsoft.com/office/officeart/2005/8/layout/orgChart1"/>
    <dgm:cxn modelId="{F3D167F5-7BB1-4C97-B83C-7382D2FCD7BB}" type="presParOf" srcId="{BBFA0E7E-5D44-4AD9-BC7E-ED2CD44DF2FC}" destId="{053BC2E2-5E5C-4D89-9267-46A6205D79BC}" srcOrd="0" destOrd="0" presId="urn:microsoft.com/office/officeart/2005/8/layout/orgChart1"/>
    <dgm:cxn modelId="{4E44287F-0A92-473E-A8ED-3955AD6972F7}" type="presParOf" srcId="{BBFA0E7E-5D44-4AD9-BC7E-ED2CD44DF2FC}" destId="{4B42A735-76C0-4826-9529-F8EFF38E2A4C}" srcOrd="1" destOrd="0" presId="urn:microsoft.com/office/officeart/2005/8/layout/orgChart1"/>
    <dgm:cxn modelId="{FFDD6054-8DDD-4169-860D-FC0300A170D6}" type="presParOf" srcId="{6BBBCDA8-9AD7-4ED8-9162-45C735E239E3}" destId="{0DB40697-6C74-42CB-8CE2-8DBE4A305058}" srcOrd="1" destOrd="0" presId="urn:microsoft.com/office/officeart/2005/8/layout/orgChart1"/>
    <dgm:cxn modelId="{4EA7795A-B3F7-4CBD-B709-7BA5ADA5DD70}" type="presParOf" srcId="{6BBBCDA8-9AD7-4ED8-9162-45C735E239E3}" destId="{C241662B-B0EF-41E3-A955-F1B1F90859B6}" srcOrd="2" destOrd="0" presId="urn:microsoft.com/office/officeart/2005/8/layout/orgChart1"/>
    <dgm:cxn modelId="{01C48F8C-6D7B-41E4-B513-77FE8E8C8047}" type="presParOf" srcId="{F7C7EB60-EA88-4BA2-93FD-E6668EB7D940}" destId="{9B409AA5-8E50-4B20-8E7F-FB0955A60C71}" srcOrd="2" destOrd="0" presId="urn:microsoft.com/office/officeart/2005/8/layout/orgChart1"/>
    <dgm:cxn modelId="{BD540806-4A8E-40E9-904E-1011A67AEFAA}" type="presParOf" srcId="{4B3AA98A-08BB-4316-8561-DCFD68166891}" destId="{44B9F64C-925D-4988-AF6D-83D600A0C085}" srcOrd="2" destOrd="0" presId="urn:microsoft.com/office/officeart/2005/8/layout/orgChart1"/>
    <dgm:cxn modelId="{7D5C1E18-DA35-46F3-B5F2-EB6587273FF0}" type="presParOf" srcId="{4B3AA98A-08BB-4316-8561-DCFD68166891}" destId="{9B0D47E5-6FF7-4B59-BEBE-4A525B7E0BB4}" srcOrd="3" destOrd="0" presId="urn:microsoft.com/office/officeart/2005/8/layout/orgChart1"/>
    <dgm:cxn modelId="{B9E32A8B-A213-4C84-A7A8-C03DA5D3553D}" type="presParOf" srcId="{9B0D47E5-6FF7-4B59-BEBE-4A525B7E0BB4}" destId="{6DA6B555-7072-4FBB-ADD2-D5507E6A345D}" srcOrd="0" destOrd="0" presId="urn:microsoft.com/office/officeart/2005/8/layout/orgChart1"/>
    <dgm:cxn modelId="{85BF3FB5-A1C9-420F-B945-45B9B50DC55B}" type="presParOf" srcId="{6DA6B555-7072-4FBB-ADD2-D5507E6A345D}" destId="{676F5A90-4855-47B2-9F80-DD8825FD1872}" srcOrd="0" destOrd="0" presId="urn:microsoft.com/office/officeart/2005/8/layout/orgChart1"/>
    <dgm:cxn modelId="{DC740623-157A-4203-9770-7797F14E900C}" type="presParOf" srcId="{6DA6B555-7072-4FBB-ADD2-D5507E6A345D}" destId="{ECEC834C-70E5-4A21-81E6-2E96CBC38C2D}" srcOrd="1" destOrd="0" presId="urn:microsoft.com/office/officeart/2005/8/layout/orgChart1"/>
    <dgm:cxn modelId="{CB55EC69-9BD1-4385-8C29-129335CEB81F}" type="presParOf" srcId="{9B0D47E5-6FF7-4B59-BEBE-4A525B7E0BB4}" destId="{F89A6C22-BF87-4FD7-9B74-06DE1F25CFEF}" srcOrd="1" destOrd="0" presId="urn:microsoft.com/office/officeart/2005/8/layout/orgChart1"/>
    <dgm:cxn modelId="{1077BBF8-CFE2-4825-AB3E-498BBB8B67CE}" type="presParOf" srcId="{F89A6C22-BF87-4FD7-9B74-06DE1F25CFEF}" destId="{2F2BF249-9D76-443E-96B9-BB76759D7A8E}" srcOrd="0" destOrd="0" presId="urn:microsoft.com/office/officeart/2005/8/layout/orgChart1"/>
    <dgm:cxn modelId="{D49CEFBE-5B12-44EB-9612-1FD7A58C498F}" type="presParOf" srcId="{F89A6C22-BF87-4FD7-9B74-06DE1F25CFEF}" destId="{568E2216-4F7F-430F-BF40-543B54009435}" srcOrd="1" destOrd="0" presId="urn:microsoft.com/office/officeart/2005/8/layout/orgChart1"/>
    <dgm:cxn modelId="{4B64E59E-6456-4ECB-89CC-1DD1DB7CADDF}" type="presParOf" srcId="{568E2216-4F7F-430F-BF40-543B54009435}" destId="{F448C20B-70BE-4847-807A-31E417865DA9}" srcOrd="0" destOrd="0" presId="urn:microsoft.com/office/officeart/2005/8/layout/orgChart1"/>
    <dgm:cxn modelId="{BB69C816-B35D-459C-8F47-9965C3CB2AE0}" type="presParOf" srcId="{F448C20B-70BE-4847-807A-31E417865DA9}" destId="{6DC73DD5-D05E-4CFB-BDEC-6AD15CC9005B}" srcOrd="0" destOrd="0" presId="urn:microsoft.com/office/officeart/2005/8/layout/orgChart1"/>
    <dgm:cxn modelId="{6C14421C-AA35-43ED-9285-5D3317536B82}" type="presParOf" srcId="{F448C20B-70BE-4847-807A-31E417865DA9}" destId="{7EBE1F2F-6EC9-4E19-AEAC-A4185C168A32}" srcOrd="1" destOrd="0" presId="urn:microsoft.com/office/officeart/2005/8/layout/orgChart1"/>
    <dgm:cxn modelId="{BC40300B-424B-42D8-A009-02B2FF8D65E6}" type="presParOf" srcId="{568E2216-4F7F-430F-BF40-543B54009435}" destId="{D76D4A2B-3FC6-431B-9345-D2DB3125C572}" srcOrd="1" destOrd="0" presId="urn:microsoft.com/office/officeart/2005/8/layout/orgChart1"/>
    <dgm:cxn modelId="{98DBA231-D9B6-4CE4-B683-B89FE9AA53C5}" type="presParOf" srcId="{568E2216-4F7F-430F-BF40-543B54009435}" destId="{4C8D06F9-AF1E-437C-92C6-46C1752871C6}" srcOrd="2" destOrd="0" presId="urn:microsoft.com/office/officeart/2005/8/layout/orgChart1"/>
    <dgm:cxn modelId="{1CECDB8A-7D0A-4EF7-88E9-F4409B020AD5}" type="presParOf" srcId="{F89A6C22-BF87-4FD7-9B74-06DE1F25CFEF}" destId="{9A7175EF-1696-42C6-9592-E2EA2AB9E710}" srcOrd="2" destOrd="0" presId="urn:microsoft.com/office/officeart/2005/8/layout/orgChart1"/>
    <dgm:cxn modelId="{9FD09D4C-F9AC-49E0-9A80-E87ADE7F5466}" type="presParOf" srcId="{F89A6C22-BF87-4FD7-9B74-06DE1F25CFEF}" destId="{8D17B0E1-8414-48BC-8B9D-7BDECA090CDF}" srcOrd="3" destOrd="0" presId="urn:microsoft.com/office/officeart/2005/8/layout/orgChart1"/>
    <dgm:cxn modelId="{59762CA8-6AF8-45CA-AA0B-62A03814D098}" type="presParOf" srcId="{8D17B0E1-8414-48BC-8B9D-7BDECA090CDF}" destId="{18B28113-5B1F-4CC4-A193-A13F2E765DCB}" srcOrd="0" destOrd="0" presId="urn:microsoft.com/office/officeart/2005/8/layout/orgChart1"/>
    <dgm:cxn modelId="{98276DE5-F160-4A71-AAF9-219629C28568}" type="presParOf" srcId="{18B28113-5B1F-4CC4-A193-A13F2E765DCB}" destId="{1DFFD637-CD48-41E4-8FF1-D2558CF7FAC0}" srcOrd="0" destOrd="0" presId="urn:microsoft.com/office/officeart/2005/8/layout/orgChart1"/>
    <dgm:cxn modelId="{EA3AF0D7-7427-428D-9C0A-63CE0030C916}" type="presParOf" srcId="{18B28113-5B1F-4CC4-A193-A13F2E765DCB}" destId="{475D814B-6EDB-4091-80F9-473AE28850EC}" srcOrd="1" destOrd="0" presId="urn:microsoft.com/office/officeart/2005/8/layout/orgChart1"/>
    <dgm:cxn modelId="{7C775F51-4A37-4796-BEA0-BA4DC840B686}" type="presParOf" srcId="{8D17B0E1-8414-48BC-8B9D-7BDECA090CDF}" destId="{BF23C833-14BB-4AD2-8693-A014F82531BD}" srcOrd="1" destOrd="0" presId="urn:microsoft.com/office/officeart/2005/8/layout/orgChart1"/>
    <dgm:cxn modelId="{48B38B9D-7CF6-4C37-8635-17FC8D506DC8}" type="presParOf" srcId="{8D17B0E1-8414-48BC-8B9D-7BDECA090CDF}" destId="{8EEBCDC7-8691-49DC-BCE7-26648D704230}" srcOrd="2" destOrd="0" presId="urn:microsoft.com/office/officeart/2005/8/layout/orgChart1"/>
    <dgm:cxn modelId="{F05BEF5D-2DEE-4D0E-B18E-2BA84945E1D3}" type="presParOf" srcId="{F89A6C22-BF87-4FD7-9B74-06DE1F25CFEF}" destId="{C7B15F22-6703-43CF-AE58-E25E49410F7F}" srcOrd="4" destOrd="0" presId="urn:microsoft.com/office/officeart/2005/8/layout/orgChart1"/>
    <dgm:cxn modelId="{498B0E66-FD95-427A-899D-5EF56B0662D0}" type="presParOf" srcId="{F89A6C22-BF87-4FD7-9B74-06DE1F25CFEF}" destId="{6896DE5D-7BB4-4269-B68A-6DC8F79ADD66}" srcOrd="5" destOrd="0" presId="urn:microsoft.com/office/officeart/2005/8/layout/orgChart1"/>
    <dgm:cxn modelId="{0349C7D9-87A3-4F8A-B1FE-EC095E7AAE00}" type="presParOf" srcId="{6896DE5D-7BB4-4269-B68A-6DC8F79ADD66}" destId="{0A18E9B8-6E76-476E-9EF3-8EA06380DB15}" srcOrd="0" destOrd="0" presId="urn:microsoft.com/office/officeart/2005/8/layout/orgChart1"/>
    <dgm:cxn modelId="{FBC39682-674E-4D79-9FC9-2F2B927D26BA}" type="presParOf" srcId="{0A18E9B8-6E76-476E-9EF3-8EA06380DB15}" destId="{138D3EF6-C344-4218-9A25-4E15576D05ED}" srcOrd="0" destOrd="0" presId="urn:microsoft.com/office/officeart/2005/8/layout/orgChart1"/>
    <dgm:cxn modelId="{4964D45C-1DE8-4405-BFDE-A2E8FB891466}" type="presParOf" srcId="{0A18E9B8-6E76-476E-9EF3-8EA06380DB15}" destId="{3EEC70A6-E0C6-4B2C-9D05-4FBCD5EE87F6}" srcOrd="1" destOrd="0" presId="urn:microsoft.com/office/officeart/2005/8/layout/orgChart1"/>
    <dgm:cxn modelId="{6ACB4332-6EE3-4AE1-8220-CBD3452763A9}" type="presParOf" srcId="{6896DE5D-7BB4-4269-B68A-6DC8F79ADD66}" destId="{CE0313B8-5E4E-4086-BA8C-8D29D2FA2D0C}" srcOrd="1" destOrd="0" presId="urn:microsoft.com/office/officeart/2005/8/layout/orgChart1"/>
    <dgm:cxn modelId="{8699E335-0A9A-4DED-88FB-93F9DC6A2A5E}" type="presParOf" srcId="{6896DE5D-7BB4-4269-B68A-6DC8F79ADD66}" destId="{DB01CAC1-5BDC-4DD3-8164-92D8BB10E250}" srcOrd="2" destOrd="0" presId="urn:microsoft.com/office/officeart/2005/8/layout/orgChart1"/>
    <dgm:cxn modelId="{D6A12703-E3A6-4767-AE8C-A619B278B805}" type="presParOf" srcId="{9B0D47E5-6FF7-4B59-BEBE-4A525B7E0BB4}" destId="{9C7A7161-17F6-4BF6-B749-2FF1B20D1BA3}" srcOrd="2" destOrd="0" presId="urn:microsoft.com/office/officeart/2005/8/layout/orgChart1"/>
    <dgm:cxn modelId="{861C2D82-9120-432A-B5BF-D6E8F8EC1A3E}" type="presParOf" srcId="{4B3AA98A-08BB-4316-8561-DCFD68166891}" destId="{2E046FB8-3560-459C-AA2D-682610698DFC}" srcOrd="4" destOrd="0" presId="urn:microsoft.com/office/officeart/2005/8/layout/orgChart1"/>
    <dgm:cxn modelId="{CAA090A3-9B98-414D-A915-9D75D8D07CBF}" type="presParOf" srcId="{4B3AA98A-08BB-4316-8561-DCFD68166891}" destId="{AE5D84DB-876D-4D98-BBC7-28BB4908B14C}" srcOrd="5" destOrd="0" presId="urn:microsoft.com/office/officeart/2005/8/layout/orgChart1"/>
    <dgm:cxn modelId="{595000A3-5DE8-4939-A3A2-40AFB258FD0F}" type="presParOf" srcId="{AE5D84DB-876D-4D98-BBC7-28BB4908B14C}" destId="{611A0003-19DA-4733-814F-193122590D70}" srcOrd="0" destOrd="0" presId="urn:microsoft.com/office/officeart/2005/8/layout/orgChart1"/>
    <dgm:cxn modelId="{086F13B6-B520-4C2E-A77F-7B8C32847AEC}" type="presParOf" srcId="{611A0003-19DA-4733-814F-193122590D70}" destId="{D693D2EC-88B4-4D42-86C5-7946DFFBD6D9}" srcOrd="0" destOrd="0" presId="urn:microsoft.com/office/officeart/2005/8/layout/orgChart1"/>
    <dgm:cxn modelId="{B6F344DE-09EE-44A0-84B3-A59C9766D207}" type="presParOf" srcId="{611A0003-19DA-4733-814F-193122590D70}" destId="{CA8D11E3-82B4-4A0C-9B04-57D6BC2AB3F0}" srcOrd="1" destOrd="0" presId="urn:microsoft.com/office/officeart/2005/8/layout/orgChart1"/>
    <dgm:cxn modelId="{9AA4CA30-259A-4742-8E59-A1B6C80603B2}" type="presParOf" srcId="{AE5D84DB-876D-4D98-BBC7-28BB4908B14C}" destId="{C743E3DD-8EE5-4065-B583-7E494606AF28}" srcOrd="1" destOrd="0" presId="urn:microsoft.com/office/officeart/2005/8/layout/orgChart1"/>
    <dgm:cxn modelId="{253ECB2B-87BC-47A3-9D7B-FD8CF6BB64EC}" type="presParOf" srcId="{C743E3DD-8EE5-4065-B583-7E494606AF28}" destId="{97A88AB5-674C-4DEF-8099-10B44A09AFC1}" srcOrd="0" destOrd="0" presId="urn:microsoft.com/office/officeart/2005/8/layout/orgChart1"/>
    <dgm:cxn modelId="{A85184CC-847C-48B1-B18C-31696D396E44}" type="presParOf" srcId="{C743E3DD-8EE5-4065-B583-7E494606AF28}" destId="{C7ED8F92-B33C-4138-AEB9-C9AC2659037F}" srcOrd="1" destOrd="0" presId="urn:microsoft.com/office/officeart/2005/8/layout/orgChart1"/>
    <dgm:cxn modelId="{8709B491-9787-44E7-870A-089FD9883164}" type="presParOf" srcId="{C7ED8F92-B33C-4138-AEB9-C9AC2659037F}" destId="{70AF3F82-3F89-4D64-8480-8F8C71B7CAF1}" srcOrd="0" destOrd="0" presId="urn:microsoft.com/office/officeart/2005/8/layout/orgChart1"/>
    <dgm:cxn modelId="{08F4581E-50CA-411C-9B80-DAF19FC03B45}" type="presParOf" srcId="{70AF3F82-3F89-4D64-8480-8F8C71B7CAF1}" destId="{0CF787CC-DCD2-4A09-925E-58E905614E04}" srcOrd="0" destOrd="0" presId="urn:microsoft.com/office/officeart/2005/8/layout/orgChart1"/>
    <dgm:cxn modelId="{0C3318EC-D909-4060-A7B1-5FCCCF0B9893}" type="presParOf" srcId="{70AF3F82-3F89-4D64-8480-8F8C71B7CAF1}" destId="{99D88EC9-C9D1-42F5-B08C-BE5F7DC72589}" srcOrd="1" destOrd="0" presId="urn:microsoft.com/office/officeart/2005/8/layout/orgChart1"/>
    <dgm:cxn modelId="{F0E9BCB7-5C01-46BB-AD45-D6ECEB8FED3B}" type="presParOf" srcId="{C7ED8F92-B33C-4138-AEB9-C9AC2659037F}" destId="{4819EB21-040A-4591-A030-023B0E50551B}" srcOrd="1" destOrd="0" presId="urn:microsoft.com/office/officeart/2005/8/layout/orgChart1"/>
    <dgm:cxn modelId="{F1867886-6A77-4C03-8495-E70D5BB3ADF1}" type="presParOf" srcId="{C7ED8F92-B33C-4138-AEB9-C9AC2659037F}" destId="{CAD99BD0-213D-4BB6-9DAC-AE5221386C8C}" srcOrd="2" destOrd="0" presId="urn:microsoft.com/office/officeart/2005/8/layout/orgChart1"/>
    <dgm:cxn modelId="{B848021B-F448-4903-9512-98E2489C04D4}" type="presParOf" srcId="{C743E3DD-8EE5-4065-B583-7E494606AF28}" destId="{0CD64E35-3F2D-48B9-8B1E-2850B999EFAE}" srcOrd="2" destOrd="0" presId="urn:microsoft.com/office/officeart/2005/8/layout/orgChart1"/>
    <dgm:cxn modelId="{C3BA0E41-8CAF-4183-A07B-B59455D443A0}" type="presParOf" srcId="{C743E3DD-8EE5-4065-B583-7E494606AF28}" destId="{C769B7E5-E185-42F7-BACF-3388523AD318}" srcOrd="3" destOrd="0" presId="urn:microsoft.com/office/officeart/2005/8/layout/orgChart1"/>
    <dgm:cxn modelId="{02B87767-23E3-47A0-B73A-AC1EC46530E3}" type="presParOf" srcId="{C769B7E5-E185-42F7-BACF-3388523AD318}" destId="{5998F8AF-8BA6-4B64-8C7E-BBB4649088D1}" srcOrd="0" destOrd="0" presId="urn:microsoft.com/office/officeart/2005/8/layout/orgChart1"/>
    <dgm:cxn modelId="{F7E22311-6BCF-4BFC-99D8-858E99F19503}" type="presParOf" srcId="{5998F8AF-8BA6-4B64-8C7E-BBB4649088D1}" destId="{9D036FAA-5E3A-4559-843B-3BF38031988C}" srcOrd="0" destOrd="0" presId="urn:microsoft.com/office/officeart/2005/8/layout/orgChart1"/>
    <dgm:cxn modelId="{D3436BC9-61F6-4EA4-95B6-7AA8326954E1}" type="presParOf" srcId="{5998F8AF-8BA6-4B64-8C7E-BBB4649088D1}" destId="{8DCDFEBD-308A-40C6-9E72-6C9136A413B5}" srcOrd="1" destOrd="0" presId="urn:microsoft.com/office/officeart/2005/8/layout/orgChart1"/>
    <dgm:cxn modelId="{9AEEDAF1-8C58-48E3-80CB-C7B4FA6286AB}" type="presParOf" srcId="{C769B7E5-E185-42F7-BACF-3388523AD318}" destId="{A415E4B7-181F-4641-9D0D-80F3906C1A3B}" srcOrd="1" destOrd="0" presId="urn:microsoft.com/office/officeart/2005/8/layout/orgChart1"/>
    <dgm:cxn modelId="{EC19EBEB-F4E2-44C4-BDB9-0B918A6C7237}" type="presParOf" srcId="{C769B7E5-E185-42F7-BACF-3388523AD318}" destId="{3C08DCBB-5BFF-4EE2-A362-0548EA656BA0}" srcOrd="2" destOrd="0" presId="urn:microsoft.com/office/officeart/2005/8/layout/orgChart1"/>
    <dgm:cxn modelId="{522C4B31-77ED-4799-A146-89BB6B19A4F1}" type="presParOf" srcId="{C743E3DD-8EE5-4065-B583-7E494606AF28}" destId="{24468534-65B9-42E0-B3E2-D8048D87BA09}" srcOrd="4" destOrd="0" presId="urn:microsoft.com/office/officeart/2005/8/layout/orgChart1"/>
    <dgm:cxn modelId="{7A885908-880D-407C-B15F-2C0ECE1ED012}" type="presParOf" srcId="{C743E3DD-8EE5-4065-B583-7E494606AF28}" destId="{66F2AFEB-D120-4240-8C5A-157307798A8C}" srcOrd="5" destOrd="0" presId="urn:microsoft.com/office/officeart/2005/8/layout/orgChart1"/>
    <dgm:cxn modelId="{5F407C9C-559B-42FC-9F58-A23FE025D780}" type="presParOf" srcId="{66F2AFEB-D120-4240-8C5A-157307798A8C}" destId="{DD369F31-59EB-4E36-9137-05D27E10A1DF}" srcOrd="0" destOrd="0" presId="urn:microsoft.com/office/officeart/2005/8/layout/orgChart1"/>
    <dgm:cxn modelId="{E0ABA891-9C22-441A-92BA-46EDA1DD09FD}" type="presParOf" srcId="{DD369F31-59EB-4E36-9137-05D27E10A1DF}" destId="{5E56593A-EE59-49CD-8AC7-C616DF9DA6AB}" srcOrd="0" destOrd="0" presId="urn:microsoft.com/office/officeart/2005/8/layout/orgChart1"/>
    <dgm:cxn modelId="{5610CF3E-81ED-4234-B89C-479E8EA2500D}" type="presParOf" srcId="{DD369F31-59EB-4E36-9137-05D27E10A1DF}" destId="{52D409DF-5984-4E44-A3D1-AB6E6B4CAEA7}" srcOrd="1" destOrd="0" presId="urn:microsoft.com/office/officeart/2005/8/layout/orgChart1"/>
    <dgm:cxn modelId="{8C079336-C2D7-4F26-BB7E-B92529811F56}" type="presParOf" srcId="{66F2AFEB-D120-4240-8C5A-157307798A8C}" destId="{17D5507C-6552-4EBB-98B1-0E57B8A14046}" srcOrd="1" destOrd="0" presId="urn:microsoft.com/office/officeart/2005/8/layout/orgChart1"/>
    <dgm:cxn modelId="{E9EE74FE-31D0-4891-A7EB-45B6DE7B1D13}" type="presParOf" srcId="{66F2AFEB-D120-4240-8C5A-157307798A8C}" destId="{2BB46722-FCC7-4D11-A78A-E293528E5614}" srcOrd="2" destOrd="0" presId="urn:microsoft.com/office/officeart/2005/8/layout/orgChart1"/>
    <dgm:cxn modelId="{5C863153-329C-4598-BA51-2C1A7492858A}" type="presParOf" srcId="{AE5D84DB-876D-4D98-BBC7-28BB4908B14C}" destId="{C9C824A6-2693-4E79-BC2C-A835F13FF92D}" srcOrd="2" destOrd="0" presId="urn:microsoft.com/office/officeart/2005/8/layout/orgChart1"/>
    <dgm:cxn modelId="{9D164068-3AF8-41BA-B3BA-CAA4185FA7B8}" type="presParOf" srcId="{4B3AA98A-08BB-4316-8561-DCFD68166891}" destId="{82D40C05-5130-4DB6-9575-5F490E2B2B47}" srcOrd="6" destOrd="0" presId="urn:microsoft.com/office/officeart/2005/8/layout/orgChart1"/>
    <dgm:cxn modelId="{E7AC7F26-D37F-4432-AD37-30880F4C0830}" type="presParOf" srcId="{4B3AA98A-08BB-4316-8561-DCFD68166891}" destId="{0DFE89DD-8D9E-4716-B3CC-820BBD5ACFF7}" srcOrd="7" destOrd="0" presId="urn:microsoft.com/office/officeart/2005/8/layout/orgChart1"/>
    <dgm:cxn modelId="{55CA2B52-9FD6-4D79-8336-721ECB6C82A0}" type="presParOf" srcId="{0DFE89DD-8D9E-4716-B3CC-820BBD5ACFF7}" destId="{C759751A-EE1D-40DF-ADBF-EE2D5DB83B82}" srcOrd="0" destOrd="0" presId="urn:microsoft.com/office/officeart/2005/8/layout/orgChart1"/>
    <dgm:cxn modelId="{CFF3AB11-8029-4F9B-B1C4-7BACBD3CAE95}" type="presParOf" srcId="{C759751A-EE1D-40DF-ADBF-EE2D5DB83B82}" destId="{FCD4BB0C-2FC2-4E50-A614-0CF96CDC1EC1}" srcOrd="0" destOrd="0" presId="urn:microsoft.com/office/officeart/2005/8/layout/orgChart1"/>
    <dgm:cxn modelId="{F07D4242-7E51-4DA1-874A-7C131CEF0B39}" type="presParOf" srcId="{C759751A-EE1D-40DF-ADBF-EE2D5DB83B82}" destId="{48B16FCB-0452-4ACD-8E15-9F2E30A09850}" srcOrd="1" destOrd="0" presId="urn:microsoft.com/office/officeart/2005/8/layout/orgChart1"/>
    <dgm:cxn modelId="{0AF2AB8E-84CA-4A41-91FC-D1F9144727AC}" type="presParOf" srcId="{0DFE89DD-8D9E-4716-B3CC-820BBD5ACFF7}" destId="{265343DF-C4F6-4578-88CB-5A593CBA6F01}" srcOrd="1" destOrd="0" presId="urn:microsoft.com/office/officeart/2005/8/layout/orgChart1"/>
    <dgm:cxn modelId="{BB476BDC-2E13-40E2-9765-9F3527F85629}" type="presParOf" srcId="{265343DF-C4F6-4578-88CB-5A593CBA6F01}" destId="{29D175E7-F907-464B-8D37-557197E41019}" srcOrd="0" destOrd="0" presId="urn:microsoft.com/office/officeart/2005/8/layout/orgChart1"/>
    <dgm:cxn modelId="{AE6BAC58-B1F2-47F4-A3CE-1EC5D6594F52}" type="presParOf" srcId="{265343DF-C4F6-4578-88CB-5A593CBA6F01}" destId="{1D243609-DB06-4F76-BE24-AF1138A3569B}" srcOrd="1" destOrd="0" presId="urn:microsoft.com/office/officeart/2005/8/layout/orgChart1"/>
    <dgm:cxn modelId="{C0680CE8-59F5-4E93-955F-ED512D5DC113}" type="presParOf" srcId="{1D243609-DB06-4F76-BE24-AF1138A3569B}" destId="{CD4350AB-C03D-49F5-9487-F2FE7763C69E}" srcOrd="0" destOrd="0" presId="urn:microsoft.com/office/officeart/2005/8/layout/orgChart1"/>
    <dgm:cxn modelId="{EE96A059-5278-4479-8E93-7CC3BE8FB221}" type="presParOf" srcId="{CD4350AB-C03D-49F5-9487-F2FE7763C69E}" destId="{06261DCE-FDAA-4B3B-83D2-346C970CD0A7}" srcOrd="0" destOrd="0" presId="urn:microsoft.com/office/officeart/2005/8/layout/orgChart1"/>
    <dgm:cxn modelId="{221612FE-EC8B-4037-B9BE-2F0D3D7DD6E4}" type="presParOf" srcId="{CD4350AB-C03D-49F5-9487-F2FE7763C69E}" destId="{F90A6762-6EE2-4AF5-A2A6-FA24F919625B}" srcOrd="1" destOrd="0" presId="urn:microsoft.com/office/officeart/2005/8/layout/orgChart1"/>
    <dgm:cxn modelId="{71F78685-0268-4B7F-BBD4-2646B5498DC4}" type="presParOf" srcId="{1D243609-DB06-4F76-BE24-AF1138A3569B}" destId="{888C771D-04FC-435A-B925-F638386720B0}" srcOrd="1" destOrd="0" presId="urn:microsoft.com/office/officeart/2005/8/layout/orgChart1"/>
    <dgm:cxn modelId="{8CF9E317-E381-4120-A0C8-48FB4C102482}" type="presParOf" srcId="{1D243609-DB06-4F76-BE24-AF1138A3569B}" destId="{FC2A826F-3FCE-490E-8996-BDF076DCD4CB}" srcOrd="2" destOrd="0" presId="urn:microsoft.com/office/officeart/2005/8/layout/orgChart1"/>
    <dgm:cxn modelId="{4B1F849D-58DB-4D4B-A6B8-C849C6EACAD1}" type="presParOf" srcId="{265343DF-C4F6-4578-88CB-5A593CBA6F01}" destId="{BD2EDEE4-B17A-41A4-8635-C295B24B78C1}" srcOrd="2" destOrd="0" presId="urn:microsoft.com/office/officeart/2005/8/layout/orgChart1"/>
    <dgm:cxn modelId="{173D6F1F-65C7-463B-AD42-79D24767CDAB}" type="presParOf" srcId="{265343DF-C4F6-4578-88CB-5A593CBA6F01}" destId="{972264B9-6E8E-4E6C-BAAD-073EDE11AA61}" srcOrd="3" destOrd="0" presId="urn:microsoft.com/office/officeart/2005/8/layout/orgChart1"/>
    <dgm:cxn modelId="{4D976A27-9F0A-4AB1-AC0A-8A3AD917B60A}" type="presParOf" srcId="{972264B9-6E8E-4E6C-BAAD-073EDE11AA61}" destId="{0359F6E4-D23A-4E16-873C-DE878CD3CEBC}" srcOrd="0" destOrd="0" presId="urn:microsoft.com/office/officeart/2005/8/layout/orgChart1"/>
    <dgm:cxn modelId="{5D9FEAE8-05D7-49B7-85B7-C43024C4B9F5}" type="presParOf" srcId="{0359F6E4-D23A-4E16-873C-DE878CD3CEBC}" destId="{04ACD4D8-C0BE-409C-AD95-74A5CBD62260}" srcOrd="0" destOrd="0" presId="urn:microsoft.com/office/officeart/2005/8/layout/orgChart1"/>
    <dgm:cxn modelId="{793FD090-5768-40A0-B47C-44B447E54A4B}" type="presParOf" srcId="{0359F6E4-D23A-4E16-873C-DE878CD3CEBC}" destId="{BAB65503-B7FB-4194-98C6-96CC95641191}" srcOrd="1" destOrd="0" presId="urn:microsoft.com/office/officeart/2005/8/layout/orgChart1"/>
    <dgm:cxn modelId="{BD088A27-78F3-425C-B7CE-0E313BD0EFCB}" type="presParOf" srcId="{972264B9-6E8E-4E6C-BAAD-073EDE11AA61}" destId="{94DA24F0-2846-4A5F-A2EF-AFDA1E27F6AA}" srcOrd="1" destOrd="0" presId="urn:microsoft.com/office/officeart/2005/8/layout/orgChart1"/>
    <dgm:cxn modelId="{BF9679C5-BA30-4694-A487-215AD8B9404F}" type="presParOf" srcId="{972264B9-6E8E-4E6C-BAAD-073EDE11AA61}" destId="{E9A8A7D1-3AC1-40E6-B3F3-305F8F26BFBF}" srcOrd="2" destOrd="0" presId="urn:microsoft.com/office/officeart/2005/8/layout/orgChart1"/>
    <dgm:cxn modelId="{1E07BA7A-F83E-4EDD-A6D3-2EDF50F16C69}" type="presParOf" srcId="{265343DF-C4F6-4578-88CB-5A593CBA6F01}" destId="{7483311C-718E-4ACE-9379-7181704EE007}" srcOrd="4" destOrd="0" presId="urn:microsoft.com/office/officeart/2005/8/layout/orgChart1"/>
    <dgm:cxn modelId="{3505545D-0260-4680-BEB1-91E15387B46E}" type="presParOf" srcId="{265343DF-C4F6-4578-88CB-5A593CBA6F01}" destId="{1FCBD8C1-1F86-410C-BE89-233E9D2B1159}" srcOrd="5" destOrd="0" presId="urn:microsoft.com/office/officeart/2005/8/layout/orgChart1"/>
    <dgm:cxn modelId="{549B8CFA-0014-4A69-937F-4E358D10FADF}" type="presParOf" srcId="{1FCBD8C1-1F86-410C-BE89-233E9D2B1159}" destId="{AD09E6C0-E655-400D-8B79-43F98FBCC9B6}" srcOrd="0" destOrd="0" presId="urn:microsoft.com/office/officeart/2005/8/layout/orgChart1"/>
    <dgm:cxn modelId="{C77C7BE2-0C8C-44E5-9F48-57E898D38480}" type="presParOf" srcId="{AD09E6C0-E655-400D-8B79-43F98FBCC9B6}" destId="{EC6A30F4-FE53-4B37-8204-0278FE3B89D5}" srcOrd="0" destOrd="0" presId="urn:microsoft.com/office/officeart/2005/8/layout/orgChart1"/>
    <dgm:cxn modelId="{8BC71301-8E42-4E7C-A67D-2FE2F38CAB31}" type="presParOf" srcId="{AD09E6C0-E655-400D-8B79-43F98FBCC9B6}" destId="{9CA6782D-28CC-45E6-85D8-F1D38871FFF0}" srcOrd="1" destOrd="0" presId="urn:microsoft.com/office/officeart/2005/8/layout/orgChart1"/>
    <dgm:cxn modelId="{F4DF8905-F231-4CB0-A55D-345AD11AC674}" type="presParOf" srcId="{1FCBD8C1-1F86-410C-BE89-233E9D2B1159}" destId="{145A6684-AC4A-4B47-A0BE-8B05CE45920E}" srcOrd="1" destOrd="0" presId="urn:microsoft.com/office/officeart/2005/8/layout/orgChart1"/>
    <dgm:cxn modelId="{8451D73A-79FE-4C8C-871C-C530F6676360}" type="presParOf" srcId="{1FCBD8C1-1F86-410C-BE89-233E9D2B1159}" destId="{CDC59CEF-0F31-430E-8B06-88BDA9FC71C2}" srcOrd="2" destOrd="0" presId="urn:microsoft.com/office/officeart/2005/8/layout/orgChart1"/>
    <dgm:cxn modelId="{6585D4A7-6699-4243-A046-C2E002EFA163}" type="presParOf" srcId="{265343DF-C4F6-4578-88CB-5A593CBA6F01}" destId="{B7A6FDC6-03E1-40CA-AAE3-3318229FBA01}" srcOrd="6" destOrd="0" presId="urn:microsoft.com/office/officeart/2005/8/layout/orgChart1"/>
    <dgm:cxn modelId="{B5777749-30E5-406F-A834-0FEC7F9E1BF2}" type="presParOf" srcId="{265343DF-C4F6-4578-88CB-5A593CBA6F01}" destId="{0AB0210C-13CB-43A8-977F-81F3AA74BF53}" srcOrd="7" destOrd="0" presId="urn:microsoft.com/office/officeart/2005/8/layout/orgChart1"/>
    <dgm:cxn modelId="{5DFF011A-24A2-46CE-AAA6-9855B819D6FB}" type="presParOf" srcId="{0AB0210C-13CB-43A8-977F-81F3AA74BF53}" destId="{AF6FAC1E-89BB-440E-8252-C3439791332F}" srcOrd="0" destOrd="0" presId="urn:microsoft.com/office/officeart/2005/8/layout/orgChart1"/>
    <dgm:cxn modelId="{A6CAB538-2C52-435B-903D-7238C07AEDFD}" type="presParOf" srcId="{AF6FAC1E-89BB-440E-8252-C3439791332F}" destId="{B659E367-4395-49CE-A45B-9F06A20CE361}" srcOrd="0" destOrd="0" presId="urn:microsoft.com/office/officeart/2005/8/layout/orgChart1"/>
    <dgm:cxn modelId="{B09808DF-67CF-49EE-8E87-C014B87E2E90}" type="presParOf" srcId="{AF6FAC1E-89BB-440E-8252-C3439791332F}" destId="{CDBE8CAB-515B-4C62-9E71-126966D646D1}" srcOrd="1" destOrd="0" presId="urn:microsoft.com/office/officeart/2005/8/layout/orgChart1"/>
    <dgm:cxn modelId="{C65FFD03-070F-4540-9F8A-60F268C5ED03}" type="presParOf" srcId="{0AB0210C-13CB-43A8-977F-81F3AA74BF53}" destId="{F736D5CB-E1FA-40F6-ABED-579D63674436}" srcOrd="1" destOrd="0" presId="urn:microsoft.com/office/officeart/2005/8/layout/orgChart1"/>
    <dgm:cxn modelId="{9068C7EE-F66C-4EF2-B6A7-55C080515E43}" type="presParOf" srcId="{0AB0210C-13CB-43A8-977F-81F3AA74BF53}" destId="{2881D55A-968E-4BA7-92D5-6826132EF622}" srcOrd="2" destOrd="0" presId="urn:microsoft.com/office/officeart/2005/8/layout/orgChart1"/>
    <dgm:cxn modelId="{DBF3779D-D0EC-4A56-A55C-C0AB57BFA311}" type="presParOf" srcId="{0DFE89DD-8D9E-4716-B3CC-820BBD5ACFF7}" destId="{AE9A0766-2E89-41E4-B702-0E35004A7DB2}" srcOrd="2" destOrd="0" presId="urn:microsoft.com/office/officeart/2005/8/layout/orgChart1"/>
    <dgm:cxn modelId="{A8CCDB47-5D25-4CF4-82E5-2CB50ABDC10C}" type="presParOf" srcId="{4B3AA98A-08BB-4316-8561-DCFD68166891}" destId="{261C1E20-9AE8-4670-B98F-0A483CAAD5E6}" srcOrd="8" destOrd="0" presId="urn:microsoft.com/office/officeart/2005/8/layout/orgChart1"/>
    <dgm:cxn modelId="{0058D053-EF91-4984-95BD-4B86F0CDF026}" type="presParOf" srcId="{4B3AA98A-08BB-4316-8561-DCFD68166891}" destId="{FD968E28-544E-4DD5-B330-6B52D58BF3BA}" srcOrd="9" destOrd="0" presId="urn:microsoft.com/office/officeart/2005/8/layout/orgChart1"/>
    <dgm:cxn modelId="{96CEDCA6-A4AD-4D61-B50A-ABAF4D133F89}" type="presParOf" srcId="{FD968E28-544E-4DD5-B330-6B52D58BF3BA}" destId="{9AD14401-5D62-4A73-A4E2-08AC9DC73BB0}" srcOrd="0" destOrd="0" presId="urn:microsoft.com/office/officeart/2005/8/layout/orgChart1"/>
    <dgm:cxn modelId="{5E017252-1A3E-4553-B8EB-9807AD04CDF5}" type="presParOf" srcId="{9AD14401-5D62-4A73-A4E2-08AC9DC73BB0}" destId="{803C4D0D-6DE5-42AD-97E6-3BFD3045E800}" srcOrd="0" destOrd="0" presId="urn:microsoft.com/office/officeart/2005/8/layout/orgChart1"/>
    <dgm:cxn modelId="{EC38DD2D-E470-4843-9512-1424A5C01AFA}" type="presParOf" srcId="{9AD14401-5D62-4A73-A4E2-08AC9DC73BB0}" destId="{425E5C33-BAB6-46EA-B792-8B6F22EA32BA}" srcOrd="1" destOrd="0" presId="urn:microsoft.com/office/officeart/2005/8/layout/orgChart1"/>
    <dgm:cxn modelId="{DA441155-827A-4FC9-957B-5195A6F43D29}" type="presParOf" srcId="{FD968E28-544E-4DD5-B330-6B52D58BF3BA}" destId="{2A599295-A603-4166-A744-F65917F1FC87}" srcOrd="1" destOrd="0" presId="urn:microsoft.com/office/officeart/2005/8/layout/orgChart1"/>
    <dgm:cxn modelId="{4B45E136-6333-4B93-A6A3-0B2400B38810}" type="presParOf" srcId="{2A599295-A603-4166-A744-F65917F1FC87}" destId="{4366E3E3-1875-4B01-87DD-2A44B1BA33CE}" srcOrd="0" destOrd="0" presId="urn:microsoft.com/office/officeart/2005/8/layout/orgChart1"/>
    <dgm:cxn modelId="{721C80D1-0988-4152-B2A7-61C56B0C4C71}" type="presParOf" srcId="{2A599295-A603-4166-A744-F65917F1FC87}" destId="{87CA7D27-5B73-4F8F-BA93-B4FC34F152AB}" srcOrd="1" destOrd="0" presId="urn:microsoft.com/office/officeart/2005/8/layout/orgChart1"/>
    <dgm:cxn modelId="{C5DE05BA-F300-4B66-9682-D86B042B7D62}" type="presParOf" srcId="{87CA7D27-5B73-4F8F-BA93-B4FC34F152AB}" destId="{798A81CA-6A5A-4E9D-B7AB-2112CDD28887}" srcOrd="0" destOrd="0" presId="urn:microsoft.com/office/officeart/2005/8/layout/orgChart1"/>
    <dgm:cxn modelId="{05518AC0-9B5F-4E56-A6DF-5A0A1A79DCE5}" type="presParOf" srcId="{798A81CA-6A5A-4E9D-B7AB-2112CDD28887}" destId="{BE76504D-97E2-4C21-B179-30D6B80768FE}" srcOrd="0" destOrd="0" presId="urn:microsoft.com/office/officeart/2005/8/layout/orgChart1"/>
    <dgm:cxn modelId="{542727FB-1D73-4C9F-A8F6-484A56ADDC06}" type="presParOf" srcId="{798A81CA-6A5A-4E9D-B7AB-2112CDD28887}" destId="{6689FD75-4025-4DA4-B138-86CB49C21854}" srcOrd="1" destOrd="0" presId="urn:microsoft.com/office/officeart/2005/8/layout/orgChart1"/>
    <dgm:cxn modelId="{058BD5A7-2C85-4330-82AD-B557510956C6}" type="presParOf" srcId="{87CA7D27-5B73-4F8F-BA93-B4FC34F152AB}" destId="{8D1B6D55-4C8B-4C03-B53D-3D6267AE8F0D}" srcOrd="1" destOrd="0" presId="urn:microsoft.com/office/officeart/2005/8/layout/orgChart1"/>
    <dgm:cxn modelId="{5DE5746D-60D4-4568-BB58-AA9A99945B75}" type="presParOf" srcId="{87CA7D27-5B73-4F8F-BA93-B4FC34F152AB}" destId="{5C9A513B-6D27-4FED-A022-D599BCAA12CE}" srcOrd="2" destOrd="0" presId="urn:microsoft.com/office/officeart/2005/8/layout/orgChart1"/>
    <dgm:cxn modelId="{DB5AC0A6-2827-4148-95D8-426917733D71}" type="presParOf" srcId="{2A599295-A603-4166-A744-F65917F1FC87}" destId="{F33514FB-B5BC-48DD-B3A0-E92BFB9FD346}" srcOrd="2" destOrd="0" presId="urn:microsoft.com/office/officeart/2005/8/layout/orgChart1"/>
    <dgm:cxn modelId="{E50DBE44-373E-4B90-87AF-A000D6CECE78}" type="presParOf" srcId="{2A599295-A603-4166-A744-F65917F1FC87}" destId="{5CA2DAA8-B4AE-4888-ADD9-7E8BCC11CA44}" srcOrd="3" destOrd="0" presId="urn:microsoft.com/office/officeart/2005/8/layout/orgChart1"/>
    <dgm:cxn modelId="{5A6AECE6-D5D2-4EB7-9DCC-B4E4E0927AAE}" type="presParOf" srcId="{5CA2DAA8-B4AE-4888-ADD9-7E8BCC11CA44}" destId="{3D4F0907-954E-42B9-96AA-E84A8D60C7ED}" srcOrd="0" destOrd="0" presId="urn:microsoft.com/office/officeart/2005/8/layout/orgChart1"/>
    <dgm:cxn modelId="{95394595-C67D-45AB-B4B3-319BDC38F5B2}" type="presParOf" srcId="{3D4F0907-954E-42B9-96AA-E84A8D60C7ED}" destId="{9530B7EE-F377-44CF-BCF1-2070E61B36E0}" srcOrd="0" destOrd="0" presId="urn:microsoft.com/office/officeart/2005/8/layout/orgChart1"/>
    <dgm:cxn modelId="{AD3E52AA-CC9E-4772-860E-2877B280744C}" type="presParOf" srcId="{3D4F0907-954E-42B9-96AA-E84A8D60C7ED}" destId="{99FA0AEA-98C8-4D6E-88EE-EB69B5FA63B8}" srcOrd="1" destOrd="0" presId="urn:microsoft.com/office/officeart/2005/8/layout/orgChart1"/>
    <dgm:cxn modelId="{9579B8E0-3CDD-44B6-B76C-8861A4834E8A}" type="presParOf" srcId="{5CA2DAA8-B4AE-4888-ADD9-7E8BCC11CA44}" destId="{1E1D3864-F0B3-49AF-82FA-5F4B6B87C7D2}" srcOrd="1" destOrd="0" presId="urn:microsoft.com/office/officeart/2005/8/layout/orgChart1"/>
    <dgm:cxn modelId="{4905F530-F9B0-4AAE-8637-8BC375DA3336}" type="presParOf" srcId="{5CA2DAA8-B4AE-4888-ADD9-7E8BCC11CA44}" destId="{EA4C1110-1441-486C-BC52-4F3A3D61CDED}" srcOrd="2" destOrd="0" presId="urn:microsoft.com/office/officeart/2005/8/layout/orgChart1"/>
    <dgm:cxn modelId="{78A3C224-D0F3-45C8-87AC-6E124150F38E}" type="presParOf" srcId="{2A599295-A603-4166-A744-F65917F1FC87}" destId="{EC6EA1C6-9A0B-40FF-ADCC-C306255CB0DC}" srcOrd="4" destOrd="0" presId="urn:microsoft.com/office/officeart/2005/8/layout/orgChart1"/>
    <dgm:cxn modelId="{018990B7-EC6C-43FD-9C67-09E3D30D8028}" type="presParOf" srcId="{2A599295-A603-4166-A744-F65917F1FC87}" destId="{E5891931-8DC0-4040-815F-F58145495ED9}" srcOrd="5" destOrd="0" presId="urn:microsoft.com/office/officeart/2005/8/layout/orgChart1"/>
    <dgm:cxn modelId="{22EF5261-B33C-4418-9EE0-A2188DEFF079}" type="presParOf" srcId="{E5891931-8DC0-4040-815F-F58145495ED9}" destId="{A52D188F-23EF-4DA0-B37B-15A6907E33CE}" srcOrd="0" destOrd="0" presId="urn:microsoft.com/office/officeart/2005/8/layout/orgChart1"/>
    <dgm:cxn modelId="{6888C6FB-3D83-4468-92BD-E73BD800FA0D}" type="presParOf" srcId="{A52D188F-23EF-4DA0-B37B-15A6907E33CE}" destId="{049A861F-C451-47CC-BB2E-6DD0626A3160}" srcOrd="0" destOrd="0" presId="urn:microsoft.com/office/officeart/2005/8/layout/orgChart1"/>
    <dgm:cxn modelId="{555AA6A0-B7FB-4C70-B533-EC0A98913FEA}" type="presParOf" srcId="{A52D188F-23EF-4DA0-B37B-15A6907E33CE}" destId="{73768E88-71A5-4517-9321-FCC918DBB5EC}" srcOrd="1" destOrd="0" presId="urn:microsoft.com/office/officeart/2005/8/layout/orgChart1"/>
    <dgm:cxn modelId="{066C2C29-22FB-412C-8E7C-E61930D8C879}" type="presParOf" srcId="{E5891931-8DC0-4040-815F-F58145495ED9}" destId="{AC91EE42-1CBD-42BA-9B6A-E2F4C0BEBD5B}" srcOrd="1" destOrd="0" presId="urn:microsoft.com/office/officeart/2005/8/layout/orgChart1"/>
    <dgm:cxn modelId="{460592BC-DA15-43CB-901E-07D2FA4AC107}" type="presParOf" srcId="{E5891931-8DC0-4040-815F-F58145495ED9}" destId="{821D9FEF-561E-4678-A007-EC8D44300D0F}" srcOrd="2" destOrd="0" presId="urn:microsoft.com/office/officeart/2005/8/layout/orgChart1"/>
    <dgm:cxn modelId="{C7B81F6F-3832-4B3C-BF49-E0646DD88ADD}" type="presParOf" srcId="{FD968E28-544E-4DD5-B330-6B52D58BF3BA}" destId="{59F317BC-F950-4B53-B53F-E4CC2F059DEF}" srcOrd="2" destOrd="0" presId="urn:microsoft.com/office/officeart/2005/8/layout/orgChart1"/>
    <dgm:cxn modelId="{6898C7C5-58C7-471B-867E-D0099AFB38E7}" type="presParOf" srcId="{D3603D9B-AE9C-4DD4-8DEE-E04984DFCBE2}" destId="{C7F79D5E-2FD4-4E75-95E1-0EE3120F77D1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1BBBC8-506E-4180-8C9D-FC1E72F42139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5A46B6-AD95-419C-92B8-34FBC12DF529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ИС</a:t>
          </a:r>
        </a:p>
      </dgm:t>
    </dgm:pt>
    <dgm:pt modelId="{072E71AC-0720-4926-9E16-2FE96F1373CF}" type="parTrans" cxnId="{AFADF1DB-3EA7-4974-8E3A-97FD0B70849D}">
      <dgm:prSet/>
      <dgm:spPr/>
      <dgm:t>
        <a:bodyPr/>
        <a:lstStyle/>
        <a:p>
          <a:endParaRPr lang="ru-RU"/>
        </a:p>
      </dgm:t>
    </dgm:pt>
    <dgm:pt modelId="{FE6D9F3D-9549-4A18-83A8-06712C942196}" type="sibTrans" cxnId="{AFADF1DB-3EA7-4974-8E3A-97FD0B70849D}">
      <dgm:prSet/>
      <dgm:spPr/>
      <dgm:t>
        <a:bodyPr/>
        <a:lstStyle/>
        <a:p>
          <a:endParaRPr lang="ru-RU"/>
        </a:p>
      </dgm:t>
    </dgm:pt>
    <dgm:pt modelId="{B13FE04B-9D3A-4B55-9DBD-AA396C0F554B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АВТОРСКИХ ПРАВ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0056E3-DC0B-43EE-9180-C596D4E2528F}" type="parTrans" cxnId="{05B54309-B890-4A28-B282-5D8B935A8B2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6DC561D-EE95-47E7-A2A5-88002CCB5ADA}" type="sibTrans" cxnId="{05B54309-B890-4A28-B282-5D8B935A8B20}">
      <dgm:prSet/>
      <dgm:spPr/>
      <dgm:t>
        <a:bodyPr/>
        <a:lstStyle/>
        <a:p>
          <a:endParaRPr lang="ru-RU"/>
        </a:p>
      </dgm:t>
    </dgm:pt>
    <dgm:pt modelId="{1EE79A2A-77AB-4159-9D29-77591243886C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686256A-A0A0-41FA-A6DD-2930DF78298A}" type="parTrans" cxnId="{FF9CA23E-0427-483F-90A0-4E490518E263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B8CD70-3444-4869-BDDF-88C53B8082AD}" type="sibTrans" cxnId="{FF9CA23E-0427-483F-90A0-4E490518E263}">
      <dgm:prSet/>
      <dgm:spPr/>
      <dgm:t>
        <a:bodyPr/>
        <a:lstStyle/>
        <a:p>
          <a:endParaRPr lang="ru-RU"/>
        </a:p>
      </dgm:t>
    </dgm:pt>
    <dgm:pt modelId="{AB6C018D-9E58-48B4-9E5F-13C5AAC93B06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Программы для ЭВМ</a:t>
          </a:r>
          <a:endParaRPr lang="ru-RU" sz="14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43E440-3046-4B75-AC33-2497E849E507}" type="parTrans" cxnId="{9A636F77-631F-4234-9FCF-5BFF70E25D9C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C45B0F-D0EF-462E-A4F8-4116EF9FE8CE}" type="sibTrans" cxnId="{9A636F77-631F-4234-9FCF-5BFF70E25D9C}">
      <dgm:prSet/>
      <dgm:spPr/>
      <dgm:t>
        <a:bodyPr/>
        <a:lstStyle/>
        <a:p>
          <a:endParaRPr lang="ru-RU"/>
        </a:p>
      </dgm:t>
    </dgm:pt>
    <dgm:pt modelId="{D3A95545-C647-4974-B71C-84012C41703F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ПАТЕНТНОГО ПРАВА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73FF5A-9889-445A-8FF9-C60C06A3005E}" type="parTrans" cxnId="{9EC53CB2-C8ED-4FBC-9E8A-CFE50763A5B5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F22589-777B-4AC3-B33D-015FC4B06F74}" type="sibTrans" cxnId="{9EC53CB2-C8ED-4FBC-9E8A-CFE50763A5B5}">
      <dgm:prSet/>
      <dgm:spPr/>
      <dgm:t>
        <a:bodyPr/>
        <a:lstStyle/>
        <a:p>
          <a:endParaRPr lang="ru-RU"/>
        </a:p>
      </dgm:t>
    </dgm:pt>
    <dgm:pt modelId="{B8537EA1-0981-4578-A3CD-B85EFB974D83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Фирменные наименования</a:t>
          </a:r>
          <a:endParaRPr lang="ru-RU" sz="13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A2B35A-C267-4C9B-804E-BCE416C87006}" type="parTrans" cxnId="{87F96CE6-531F-4E2B-AD73-C64859F77A8B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19254D-3725-44ED-861E-AD595E6AF18D}" type="sibTrans" cxnId="{87F96CE6-531F-4E2B-AD73-C64859F77A8B}">
      <dgm:prSet/>
      <dgm:spPr/>
      <dgm:t>
        <a:bodyPr/>
        <a:lstStyle/>
        <a:p>
          <a:endParaRPr lang="ru-RU"/>
        </a:p>
      </dgm:t>
    </dgm:pt>
    <dgm:pt modelId="{6BFE7402-96A0-4E3D-97F1-48D1B46C5628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СРЕДСТВА ИНДИВИДУАЛИЗА</a:t>
          </a:r>
          <a:r>
            <a:rPr lang="en-US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ЦИИ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04D91E-6F66-446C-9940-B981C6119514}" type="parTrans" cxnId="{E5B31596-F4C5-48D0-B16D-46249059395D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18A52B-78E1-49EC-AC7B-F60657477F47}" type="sibTrans" cxnId="{E5B31596-F4C5-48D0-B16D-46249059395D}">
      <dgm:prSet/>
      <dgm:spPr/>
      <dgm:t>
        <a:bodyPr/>
        <a:lstStyle/>
        <a:p>
          <a:endParaRPr lang="ru-RU"/>
        </a:p>
      </dgm:t>
    </dgm:pt>
    <dgm:pt modelId="{081D37E5-59F0-4D23-8BDC-DFBF056B0C8C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Изобретения</a:t>
          </a:r>
          <a:endParaRPr lang="ru-RU" sz="14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D39464-2724-41A3-8CEB-0BDE989EBF04}" type="parTrans" cxnId="{C46582BD-8208-42F6-951B-D8AADE08A16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BF9A70-BF52-47E9-A7F9-E59006E24A7F}" type="sibTrans" cxnId="{C46582BD-8208-42F6-951B-D8AADE08A160}">
      <dgm:prSet/>
      <dgm:spPr/>
      <dgm:t>
        <a:bodyPr/>
        <a:lstStyle/>
        <a:p>
          <a:endParaRPr lang="ru-RU"/>
        </a:p>
      </dgm:t>
    </dgm:pt>
    <dgm:pt modelId="{640122AC-DC63-456D-B0C6-2B7950E209D2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Полезные модели</a:t>
          </a:r>
          <a:endParaRPr lang="ru-RU" sz="14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393C5D-0F9A-432D-BFF0-1BC73A571558}" type="parTrans" cxnId="{C0A797DA-2028-4E66-A66B-0FBEB977C43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A1B23D-7720-4683-A901-AA6C3956478B}" type="sibTrans" cxnId="{C0A797DA-2028-4E66-A66B-0FBEB977C430}">
      <dgm:prSet/>
      <dgm:spPr/>
      <dgm:t>
        <a:bodyPr/>
        <a:lstStyle/>
        <a:p>
          <a:endParaRPr lang="ru-RU"/>
        </a:p>
      </dgm:t>
    </dgm:pt>
    <dgm:pt modelId="{E1406BDC-D32C-40BE-84C7-37A881E276C3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F191A9-DF22-4FC9-AA0D-CBE29BE1A7BA}" type="parTrans" cxnId="{4774B8DC-2FB8-4F62-95CD-123335A43F45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72B23A-2D73-4F77-BB57-8FD5A0575F6B}" type="sibTrans" cxnId="{4774B8DC-2FB8-4F62-95CD-123335A43F45}">
      <dgm:prSet/>
      <dgm:spPr/>
      <dgm:t>
        <a:bodyPr/>
        <a:lstStyle/>
        <a:p>
          <a:endParaRPr lang="ru-RU"/>
        </a:p>
      </dgm:t>
    </dgm:pt>
    <dgm:pt modelId="{59984B75-F07A-4F71-A777-4A750B3DAA5E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Базы данных</a:t>
          </a:r>
          <a:endParaRPr lang="ru-RU" sz="13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33E41C-1257-49EE-93BB-E9B3F92AE878}" type="parTrans" cxnId="{091B842E-F086-4130-AC13-A0A6FFBF3F51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2A2125-1BBA-4C4B-9243-B66C5C0C0B6B}" type="sibTrans" cxnId="{091B842E-F086-4130-AC13-A0A6FFBF3F51}">
      <dgm:prSet/>
      <dgm:spPr/>
      <dgm:t>
        <a:bodyPr/>
        <a:lstStyle/>
        <a:p>
          <a:endParaRPr lang="ru-RU"/>
        </a:p>
      </dgm:t>
    </dgm:pt>
    <dgm:pt modelId="{58DFB2C0-9656-4201-943C-6914CBA71EF7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BCDCC6-11E3-42CF-8452-FA419CE86C9A}" type="parTrans" cxnId="{02298460-BB58-412E-B840-7173365F976B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B2FE21-40B3-49EB-956D-3D7A8C61F108}" type="sibTrans" cxnId="{02298460-BB58-412E-B840-7173365F976B}">
      <dgm:prSet/>
      <dgm:spPr/>
      <dgm:t>
        <a:bodyPr/>
        <a:lstStyle/>
        <a:p>
          <a:endParaRPr lang="ru-RU"/>
        </a:p>
      </dgm:t>
    </dgm:pt>
    <dgm:pt modelId="{4B11A583-EDD3-45D8-A76C-7AE76C388CB4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7D522E-95BE-4AC5-AB49-FEC91F718AFB}" type="parTrans" cxnId="{3EE69FA4-7FA2-4BC0-AC19-7574A8F49E75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A854B8-6ADE-4373-88BD-C81F3690A7C2}" type="sibTrans" cxnId="{3EE69FA4-7FA2-4BC0-AC19-7574A8F49E75}">
      <dgm:prSet/>
      <dgm:spPr/>
      <dgm:t>
        <a:bodyPr/>
        <a:lstStyle/>
        <a:p>
          <a:endParaRPr lang="ru-RU"/>
        </a:p>
      </dgm:t>
    </dgm:pt>
    <dgm:pt modelId="{05D09321-3DB2-40AB-85F4-8C8DEE953A50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546479-8A57-40CC-B1C0-97910B38CED1}" type="parTrans" cxnId="{1381D288-4916-4C5C-B47D-6772C58CE146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F34DA3-800E-4DEE-AE61-30EAC14337AC}" type="sibTrans" cxnId="{1381D288-4916-4C5C-B47D-6772C58CE146}">
      <dgm:prSet/>
      <dgm:spPr/>
      <dgm:t>
        <a:bodyPr/>
        <a:lstStyle/>
        <a:p>
          <a:endParaRPr lang="ru-RU"/>
        </a:p>
      </dgm:t>
    </dgm:pt>
    <dgm:pt modelId="{EC6FC06D-CFBB-43C1-8D84-AF3188FDD752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СМЕЖНЫХ ПРАВ</a:t>
          </a:r>
          <a:endParaRPr lang="ru-RU" sz="12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754C10-4A5D-4EC4-A1F1-07E8C86ADE3C}" type="parTrans" cxnId="{A94163AD-909B-427C-B7C5-537A96B2E568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E02D9E-3DAE-41A7-AEB6-C47209F1FD04}" type="sibTrans" cxnId="{A94163AD-909B-427C-B7C5-537A96B2E568}">
      <dgm:prSet/>
      <dgm:spPr/>
      <dgm:t>
        <a:bodyPr/>
        <a:lstStyle/>
        <a:p>
          <a:endParaRPr lang="ru-RU"/>
        </a:p>
      </dgm:t>
    </dgm:pt>
    <dgm:pt modelId="{4766BD8C-3A74-4B62-99A1-4D336BB71C63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3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Товарные знаки</a:t>
          </a:r>
          <a:endParaRPr lang="ru-RU" sz="13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6BDAAAD-B16C-4747-B36B-214D591FAABC}" type="parTrans" cxnId="{31A679FC-87E3-4F20-A5C0-841E18A342A1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B9D439-AA08-4151-8664-40BD0F829C35}" type="sibTrans" cxnId="{31A679FC-87E3-4F20-A5C0-841E18A342A1}">
      <dgm:prSet/>
      <dgm:spPr/>
      <dgm:t>
        <a:bodyPr/>
        <a:lstStyle/>
        <a:p>
          <a:endParaRPr lang="ru-RU"/>
        </a:p>
      </dgm:t>
    </dgm:pt>
    <dgm:pt modelId="{5006AC62-0A2A-428F-9619-006D420EA95E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D535F1-C8C4-41F4-B470-80C11457B892}" type="parTrans" cxnId="{17C3D869-3BFA-453D-AE21-AB097E1B9C4C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9A7B7C-9F3D-4409-B368-0A8BDDB6E8E3}" type="sibTrans" cxnId="{17C3D869-3BFA-453D-AE21-AB097E1B9C4C}">
      <dgm:prSet/>
      <dgm:spPr/>
      <dgm:t>
        <a:bodyPr/>
        <a:lstStyle/>
        <a:p>
          <a:endParaRPr lang="ru-RU"/>
        </a:p>
      </dgm:t>
    </dgm:pt>
    <dgm:pt modelId="{8FF18B80-5322-445F-8510-5EE62BCDB98F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838807-8348-4F99-B30F-33E1BC927E87}" type="parTrans" cxnId="{45B7464E-AC8A-4B0B-8AD3-8271ED317381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F61686-AEDD-4087-B750-1CF4E73EAFA6}" type="sibTrans" cxnId="{45B7464E-AC8A-4B0B-8AD3-8271ED317381}">
      <dgm:prSet/>
      <dgm:spPr/>
      <dgm:t>
        <a:bodyPr/>
        <a:lstStyle/>
        <a:p>
          <a:endParaRPr lang="ru-RU"/>
        </a:p>
      </dgm:t>
    </dgm:pt>
    <dgm:pt modelId="{B896954A-4A2A-41DF-AF79-821E0EA46F11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НЕТРАДИЦИОННЫЕ ОБЪЕКТЫ</a:t>
          </a:r>
          <a:endParaRPr lang="ru-RU" sz="12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8251C0-2DB6-4967-A3E8-578CA6FD7D1F}" type="parTrans" cxnId="{EF54DC7E-BD81-40D3-8607-FA7F24D1D456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40EFBE-B362-4E1B-B840-85CCD114F2BA}" type="sibTrans" cxnId="{EF54DC7E-BD81-40D3-8607-FA7F24D1D456}">
      <dgm:prSet/>
      <dgm:spPr/>
      <dgm:t>
        <a:bodyPr/>
        <a:lstStyle/>
        <a:p>
          <a:endParaRPr lang="ru-RU"/>
        </a:p>
      </dgm:t>
    </dgm:pt>
    <dgm:pt modelId="{D014F503-AE6B-432D-8933-CBC0E4ACCD01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9617F1-AABB-4E34-B8F9-F22589B69C95}" type="parTrans" cxnId="{77E87005-9CDF-4CE2-AD2C-B52B35CDA989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C096A9-DE98-4E4E-AE26-F8072CA737F9}" type="sibTrans" cxnId="{77E87005-9CDF-4CE2-AD2C-B52B35CDA989}">
      <dgm:prSet/>
      <dgm:spPr/>
      <dgm:t>
        <a:bodyPr/>
        <a:lstStyle/>
        <a:p>
          <a:endParaRPr lang="ru-RU"/>
        </a:p>
      </dgm:t>
    </dgm:pt>
    <dgm:pt modelId="{52D03316-CC10-40EA-BF0C-12E17006A350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endParaRPr lang="ru-RU" sz="1300" b="1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047B24-9E79-4AD7-BB1F-2F35EEACDCAE}" type="parTrans" cxnId="{A013C670-E120-4955-8D3D-CCDD5728AFF0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2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E4B72D-6DBE-4AD9-AE8F-E1FDCCE90815}" type="sibTrans" cxnId="{A013C670-E120-4955-8D3D-CCDD5728AFF0}">
      <dgm:prSet/>
      <dgm:spPr/>
      <dgm:t>
        <a:bodyPr/>
        <a:lstStyle/>
        <a:p>
          <a:endParaRPr lang="ru-RU"/>
        </a:p>
      </dgm:t>
    </dgm:pt>
    <dgm:pt modelId="{70EE8DBA-B6C1-4281-91DE-6BB1FF37D4C5}">
      <dgm:prSet phldrT="[Текст]" custT="1"/>
      <dgm:spPr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gm:spPr>
      <dgm:t>
        <a:bodyPr/>
        <a:lstStyle/>
        <a:p>
          <a:r>
            <a:rPr lang="ru-RU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Ноу-хау   (</a:t>
          </a:r>
          <a:r>
            <a:rPr lang="ru-RU" sz="1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секреты производства)</a:t>
          </a:r>
        </a:p>
      </dgm:t>
    </dgm:pt>
    <dgm:pt modelId="{AAE8F17B-F40B-4565-902E-57827C61B6AE}" type="parTrans" cxnId="{822946CA-500F-4BED-892C-9A68C0BB1828}">
      <dgm:prSet/>
      <dgm:spPr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300" b="1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AF3468-D5EC-4DB7-B895-772AB6386564}" type="sibTrans" cxnId="{822946CA-500F-4BED-892C-9A68C0BB1828}">
      <dgm:prSet/>
      <dgm:spPr/>
      <dgm:t>
        <a:bodyPr/>
        <a:lstStyle/>
        <a:p>
          <a:endParaRPr lang="ru-RU"/>
        </a:p>
      </dgm:t>
    </dgm:pt>
    <dgm:pt modelId="{46139422-C223-4B07-A1E3-62A38BDEA101}" type="pres">
      <dgm:prSet presAssocID="{A01BBBC8-506E-4180-8C9D-FC1E72F4213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3603D9B-AE9C-4DD4-8DEE-E04984DFCBE2}" type="pres">
      <dgm:prSet presAssocID="{A35A46B6-AD95-419C-92B8-34FBC12DF529}" presName="hierRoot1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3C4D0755-26E5-410A-8E8F-676D365FB7C9}" type="pres">
      <dgm:prSet presAssocID="{A35A46B6-AD95-419C-92B8-34FBC12DF529}" presName="rootComposite1" presStyleCnt="0"/>
      <dgm:spPr>
        <a:scene3d>
          <a:camera prst="orthographicFront"/>
          <a:lightRig rig="threePt" dir="t"/>
        </a:scene3d>
        <a:sp3d prstMaterial="matte"/>
      </dgm:spPr>
    </dgm:pt>
    <dgm:pt modelId="{FD3E978B-B020-4515-98AF-BB5D00B5FB26}" type="pres">
      <dgm:prSet presAssocID="{A35A46B6-AD95-419C-92B8-34FBC12DF52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273A41-746E-4151-A27F-D6F9CF6EA8B5}" type="pres">
      <dgm:prSet presAssocID="{A35A46B6-AD95-419C-92B8-34FBC12DF52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B3AA98A-08BB-4316-8561-DCFD68166891}" type="pres">
      <dgm:prSet presAssocID="{A35A46B6-AD95-419C-92B8-34FBC12DF529}" presName="hierChild2" presStyleCnt="0"/>
      <dgm:spPr>
        <a:scene3d>
          <a:camera prst="orthographicFront"/>
          <a:lightRig rig="threePt" dir="t"/>
        </a:scene3d>
        <a:sp3d prstMaterial="matte"/>
      </dgm:spPr>
    </dgm:pt>
    <dgm:pt modelId="{050ECFBD-0280-41CA-8915-7D6E791C7B25}" type="pres">
      <dgm:prSet presAssocID="{B60056E3-DC0B-43EE-9180-C596D4E2528F}" presName="Name37" presStyleLbl="parChTrans1D2" presStyleIdx="0" presStyleCnt="5"/>
      <dgm:spPr/>
      <dgm:t>
        <a:bodyPr/>
        <a:lstStyle/>
        <a:p>
          <a:endParaRPr lang="ru-RU"/>
        </a:p>
      </dgm:t>
    </dgm:pt>
    <dgm:pt modelId="{F7C7EB60-EA88-4BA2-93FD-E6668EB7D940}" type="pres">
      <dgm:prSet presAssocID="{B13FE04B-9D3A-4B55-9DBD-AA396C0F554B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E0AB24B3-1B25-4868-BB8F-D421E7A9BAE6}" type="pres">
      <dgm:prSet presAssocID="{B13FE04B-9D3A-4B55-9DBD-AA396C0F554B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1912D9E0-52FC-45DF-B4DE-1DEA548D0BE0}" type="pres">
      <dgm:prSet presAssocID="{B13FE04B-9D3A-4B55-9DBD-AA396C0F554B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7849F9-CD2D-4883-9951-5AA4B94D51F5}" type="pres">
      <dgm:prSet presAssocID="{B13FE04B-9D3A-4B55-9DBD-AA396C0F554B}" presName="rootConnector" presStyleLbl="node2" presStyleIdx="0" presStyleCnt="5"/>
      <dgm:spPr/>
      <dgm:t>
        <a:bodyPr/>
        <a:lstStyle/>
        <a:p>
          <a:endParaRPr lang="ru-RU"/>
        </a:p>
      </dgm:t>
    </dgm:pt>
    <dgm:pt modelId="{031273D3-DD64-40D2-931F-0699866FE406}" type="pres">
      <dgm:prSet presAssocID="{B13FE04B-9D3A-4B55-9DBD-AA396C0F554B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93B53A1B-043C-48E1-BE1E-9C3FAB7715F5}" type="pres">
      <dgm:prSet presAssocID="{8686256A-A0A0-41FA-A6DD-2930DF78298A}" presName="Name37" presStyleLbl="parChTrans1D3" presStyleIdx="0" presStyleCnt="16"/>
      <dgm:spPr/>
      <dgm:t>
        <a:bodyPr/>
        <a:lstStyle/>
        <a:p>
          <a:endParaRPr lang="ru-RU"/>
        </a:p>
      </dgm:t>
    </dgm:pt>
    <dgm:pt modelId="{C94915D3-8439-4A5B-9434-3C64BAC1F41D}" type="pres">
      <dgm:prSet presAssocID="{1EE79A2A-77AB-4159-9D29-77591243886C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6027B5B6-EA26-4E63-8DDC-6D84EF41E4AB}" type="pres">
      <dgm:prSet presAssocID="{1EE79A2A-77AB-4159-9D29-77591243886C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74B9E3CA-44CF-406A-9F58-C583523A77E9}" type="pres">
      <dgm:prSet presAssocID="{1EE79A2A-77AB-4159-9D29-77591243886C}" presName="rootText" presStyleLbl="node3" presStyleIdx="0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3F002A-BD8C-4C50-B0D1-6E175BBBB7BF}" type="pres">
      <dgm:prSet presAssocID="{1EE79A2A-77AB-4159-9D29-77591243886C}" presName="rootConnector" presStyleLbl="node3" presStyleIdx="0" presStyleCnt="16"/>
      <dgm:spPr/>
      <dgm:t>
        <a:bodyPr/>
        <a:lstStyle/>
        <a:p>
          <a:endParaRPr lang="ru-RU"/>
        </a:p>
      </dgm:t>
    </dgm:pt>
    <dgm:pt modelId="{DE73179B-F116-4429-9CEF-81304D26A61F}" type="pres">
      <dgm:prSet presAssocID="{1EE79A2A-77AB-4159-9D29-77591243886C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91D69DE9-45F6-4271-9845-A77676164A66}" type="pres">
      <dgm:prSet presAssocID="{1EE79A2A-77AB-4159-9D29-77591243886C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D151F39B-BFA4-4E15-A878-A88276C73066}" type="pres">
      <dgm:prSet presAssocID="{0843E440-3046-4B75-AC33-2497E849E507}" presName="Name37" presStyleLbl="parChTrans1D3" presStyleIdx="1" presStyleCnt="16"/>
      <dgm:spPr/>
      <dgm:t>
        <a:bodyPr/>
        <a:lstStyle/>
        <a:p>
          <a:endParaRPr lang="ru-RU"/>
        </a:p>
      </dgm:t>
    </dgm:pt>
    <dgm:pt modelId="{07FF6CBB-170A-43DE-8399-5FB59DF996C6}" type="pres">
      <dgm:prSet presAssocID="{AB6C018D-9E58-48B4-9E5F-13C5AAC93B06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28398916-7D3A-4504-BFB0-E3EAFDAB1DE3}" type="pres">
      <dgm:prSet presAssocID="{AB6C018D-9E58-48B4-9E5F-13C5AAC93B06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63837D55-4164-4D36-AF8B-52E8E2CCD34A}" type="pres">
      <dgm:prSet presAssocID="{AB6C018D-9E58-48B4-9E5F-13C5AAC93B06}" presName="rootText" presStyleLbl="node3" presStyleIdx="1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498993-682B-4074-A31F-CE189BF9FD2D}" type="pres">
      <dgm:prSet presAssocID="{AB6C018D-9E58-48B4-9E5F-13C5AAC93B06}" presName="rootConnector" presStyleLbl="node3" presStyleIdx="1" presStyleCnt="16"/>
      <dgm:spPr/>
      <dgm:t>
        <a:bodyPr/>
        <a:lstStyle/>
        <a:p>
          <a:endParaRPr lang="ru-RU"/>
        </a:p>
      </dgm:t>
    </dgm:pt>
    <dgm:pt modelId="{BDF048D1-66EF-4885-8AB3-E2D63C46694C}" type="pres">
      <dgm:prSet presAssocID="{AB6C018D-9E58-48B4-9E5F-13C5AAC93B06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CE592F6-236A-4C61-99B9-AE960530DD3E}" type="pres">
      <dgm:prSet presAssocID="{AB6C018D-9E58-48B4-9E5F-13C5AAC93B06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5487443B-5CDC-45EA-8396-8D2FFC6DFDD3}" type="pres">
      <dgm:prSet presAssocID="{9833E41C-1257-49EE-93BB-E9B3F92AE878}" presName="Name37" presStyleLbl="parChTrans1D3" presStyleIdx="2" presStyleCnt="16"/>
      <dgm:spPr/>
      <dgm:t>
        <a:bodyPr/>
        <a:lstStyle/>
        <a:p>
          <a:endParaRPr lang="ru-RU"/>
        </a:p>
      </dgm:t>
    </dgm:pt>
    <dgm:pt modelId="{6BBBCDA8-9AD7-4ED8-9162-45C735E239E3}" type="pres">
      <dgm:prSet presAssocID="{59984B75-F07A-4F71-A777-4A750B3DAA5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BBFA0E7E-5D44-4AD9-BC7E-ED2CD44DF2FC}" type="pres">
      <dgm:prSet presAssocID="{59984B75-F07A-4F71-A777-4A750B3DAA5E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53BC2E2-5E5C-4D89-9267-46A6205D79BC}" type="pres">
      <dgm:prSet presAssocID="{59984B75-F07A-4F71-A777-4A750B3DAA5E}" presName="rootText" presStyleLbl="node3" presStyleIdx="2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2A735-76C0-4826-9529-F8EFF38E2A4C}" type="pres">
      <dgm:prSet presAssocID="{59984B75-F07A-4F71-A777-4A750B3DAA5E}" presName="rootConnector" presStyleLbl="node3" presStyleIdx="2" presStyleCnt="16"/>
      <dgm:spPr/>
      <dgm:t>
        <a:bodyPr/>
        <a:lstStyle/>
        <a:p>
          <a:endParaRPr lang="ru-RU"/>
        </a:p>
      </dgm:t>
    </dgm:pt>
    <dgm:pt modelId="{0DB40697-6C74-42CB-8CE2-8DBE4A305058}" type="pres">
      <dgm:prSet presAssocID="{59984B75-F07A-4F71-A777-4A750B3DAA5E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C241662B-B0EF-41E3-A955-F1B1F90859B6}" type="pres">
      <dgm:prSet presAssocID="{59984B75-F07A-4F71-A777-4A750B3DAA5E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9B409AA5-8E50-4B20-8E7F-FB0955A60C71}" type="pres">
      <dgm:prSet presAssocID="{B13FE04B-9D3A-4B55-9DBD-AA396C0F554B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44B9F64C-925D-4988-AF6D-83D600A0C085}" type="pres">
      <dgm:prSet presAssocID="{FC754C10-4A5D-4EC4-A1F1-07E8C86ADE3C}" presName="Name37" presStyleLbl="parChTrans1D2" presStyleIdx="1" presStyleCnt="5"/>
      <dgm:spPr/>
      <dgm:t>
        <a:bodyPr/>
        <a:lstStyle/>
        <a:p>
          <a:endParaRPr lang="ru-RU"/>
        </a:p>
      </dgm:t>
    </dgm:pt>
    <dgm:pt modelId="{9B0D47E5-6FF7-4B59-BEBE-4A525B7E0BB4}" type="pres">
      <dgm:prSet presAssocID="{EC6FC06D-CFBB-43C1-8D84-AF3188FDD752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6DA6B555-7072-4FBB-ADD2-D5507E6A345D}" type="pres">
      <dgm:prSet presAssocID="{EC6FC06D-CFBB-43C1-8D84-AF3188FDD752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676F5A90-4855-47B2-9F80-DD8825FD1872}" type="pres">
      <dgm:prSet presAssocID="{EC6FC06D-CFBB-43C1-8D84-AF3188FDD752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EC834C-70E5-4A21-81E6-2E96CBC38C2D}" type="pres">
      <dgm:prSet presAssocID="{EC6FC06D-CFBB-43C1-8D84-AF3188FDD752}" presName="rootConnector" presStyleLbl="node2" presStyleIdx="1" presStyleCnt="5"/>
      <dgm:spPr/>
      <dgm:t>
        <a:bodyPr/>
        <a:lstStyle/>
        <a:p>
          <a:endParaRPr lang="ru-RU"/>
        </a:p>
      </dgm:t>
    </dgm:pt>
    <dgm:pt modelId="{F89A6C22-BF87-4FD7-9B74-06DE1F25CFEF}" type="pres">
      <dgm:prSet presAssocID="{EC6FC06D-CFBB-43C1-8D84-AF3188FDD752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F2BF249-9D76-443E-96B9-BB76759D7A8E}" type="pres">
      <dgm:prSet presAssocID="{58BCDCC6-11E3-42CF-8452-FA419CE86C9A}" presName="Name37" presStyleLbl="parChTrans1D3" presStyleIdx="3" presStyleCnt="16"/>
      <dgm:spPr/>
      <dgm:t>
        <a:bodyPr/>
        <a:lstStyle/>
        <a:p>
          <a:endParaRPr lang="ru-RU"/>
        </a:p>
      </dgm:t>
    </dgm:pt>
    <dgm:pt modelId="{568E2216-4F7F-430F-BF40-543B54009435}" type="pres">
      <dgm:prSet presAssocID="{58DFB2C0-9656-4201-943C-6914CBA71EF7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F448C20B-70BE-4847-807A-31E417865DA9}" type="pres">
      <dgm:prSet presAssocID="{58DFB2C0-9656-4201-943C-6914CBA71EF7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6DC73DD5-D05E-4CFB-BDEC-6AD15CC9005B}" type="pres">
      <dgm:prSet presAssocID="{58DFB2C0-9656-4201-943C-6914CBA71EF7}" presName="rootText" presStyleLbl="node3" presStyleIdx="3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BE1F2F-6EC9-4E19-AEAC-A4185C168A32}" type="pres">
      <dgm:prSet presAssocID="{58DFB2C0-9656-4201-943C-6914CBA71EF7}" presName="rootConnector" presStyleLbl="node3" presStyleIdx="3" presStyleCnt="16"/>
      <dgm:spPr/>
      <dgm:t>
        <a:bodyPr/>
        <a:lstStyle/>
        <a:p>
          <a:endParaRPr lang="ru-RU"/>
        </a:p>
      </dgm:t>
    </dgm:pt>
    <dgm:pt modelId="{D76D4A2B-3FC6-431B-9345-D2DB3125C572}" type="pres">
      <dgm:prSet presAssocID="{58DFB2C0-9656-4201-943C-6914CBA71EF7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4C8D06F9-AF1E-437C-92C6-46C1752871C6}" type="pres">
      <dgm:prSet presAssocID="{58DFB2C0-9656-4201-943C-6914CBA71EF7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9A7175EF-1696-42C6-9592-E2EA2AB9E710}" type="pres">
      <dgm:prSet presAssocID="{3F7D522E-95BE-4AC5-AB49-FEC91F718AFB}" presName="Name37" presStyleLbl="parChTrans1D3" presStyleIdx="4" presStyleCnt="16"/>
      <dgm:spPr/>
      <dgm:t>
        <a:bodyPr/>
        <a:lstStyle/>
        <a:p>
          <a:endParaRPr lang="ru-RU"/>
        </a:p>
      </dgm:t>
    </dgm:pt>
    <dgm:pt modelId="{8D17B0E1-8414-48BC-8B9D-7BDECA090CDF}" type="pres">
      <dgm:prSet presAssocID="{4B11A583-EDD3-45D8-A76C-7AE76C388CB4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18B28113-5B1F-4CC4-A193-A13F2E765DCB}" type="pres">
      <dgm:prSet presAssocID="{4B11A583-EDD3-45D8-A76C-7AE76C388CB4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1DFFD637-CD48-41E4-8FF1-D2558CF7FAC0}" type="pres">
      <dgm:prSet presAssocID="{4B11A583-EDD3-45D8-A76C-7AE76C388CB4}" presName="rootText" presStyleLbl="node3" presStyleIdx="4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5D814B-6EDB-4091-80F9-473AE28850EC}" type="pres">
      <dgm:prSet presAssocID="{4B11A583-EDD3-45D8-A76C-7AE76C388CB4}" presName="rootConnector" presStyleLbl="node3" presStyleIdx="4" presStyleCnt="16"/>
      <dgm:spPr/>
      <dgm:t>
        <a:bodyPr/>
        <a:lstStyle/>
        <a:p>
          <a:endParaRPr lang="ru-RU"/>
        </a:p>
      </dgm:t>
    </dgm:pt>
    <dgm:pt modelId="{BF23C833-14BB-4AD2-8693-A014F82531BD}" type="pres">
      <dgm:prSet presAssocID="{4B11A583-EDD3-45D8-A76C-7AE76C388CB4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8EEBCDC7-8691-49DC-BCE7-26648D704230}" type="pres">
      <dgm:prSet presAssocID="{4B11A583-EDD3-45D8-A76C-7AE76C388CB4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C7B15F22-6703-43CF-AE58-E25E49410F7F}" type="pres">
      <dgm:prSet presAssocID="{97546479-8A57-40CC-B1C0-97910B38CED1}" presName="Name37" presStyleLbl="parChTrans1D3" presStyleIdx="5" presStyleCnt="16"/>
      <dgm:spPr/>
      <dgm:t>
        <a:bodyPr/>
        <a:lstStyle/>
        <a:p>
          <a:endParaRPr lang="ru-RU"/>
        </a:p>
      </dgm:t>
    </dgm:pt>
    <dgm:pt modelId="{6896DE5D-7BB4-4269-B68A-6DC8F79ADD66}" type="pres">
      <dgm:prSet presAssocID="{05D09321-3DB2-40AB-85F4-8C8DEE953A50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0A18E9B8-6E76-476E-9EF3-8EA06380DB15}" type="pres">
      <dgm:prSet presAssocID="{05D09321-3DB2-40AB-85F4-8C8DEE953A50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138D3EF6-C344-4218-9A25-4E15576D05ED}" type="pres">
      <dgm:prSet presAssocID="{05D09321-3DB2-40AB-85F4-8C8DEE953A50}" presName="rootText" presStyleLbl="node3" presStyleIdx="5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EC70A6-E0C6-4B2C-9D05-4FBCD5EE87F6}" type="pres">
      <dgm:prSet presAssocID="{05D09321-3DB2-40AB-85F4-8C8DEE953A50}" presName="rootConnector" presStyleLbl="node3" presStyleIdx="5" presStyleCnt="16"/>
      <dgm:spPr/>
      <dgm:t>
        <a:bodyPr/>
        <a:lstStyle/>
        <a:p>
          <a:endParaRPr lang="ru-RU"/>
        </a:p>
      </dgm:t>
    </dgm:pt>
    <dgm:pt modelId="{CE0313B8-5E4E-4086-BA8C-8D29D2FA2D0C}" type="pres">
      <dgm:prSet presAssocID="{05D09321-3DB2-40AB-85F4-8C8DEE953A50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DB01CAC1-5BDC-4DD3-8164-92D8BB10E250}" type="pres">
      <dgm:prSet presAssocID="{05D09321-3DB2-40AB-85F4-8C8DEE953A50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9C7A7161-17F6-4BF6-B749-2FF1B20D1BA3}" type="pres">
      <dgm:prSet presAssocID="{EC6FC06D-CFBB-43C1-8D84-AF3188FDD752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2E046FB8-3560-459C-AA2D-682610698DFC}" type="pres">
      <dgm:prSet presAssocID="{7773FF5A-9889-445A-8FF9-C60C06A3005E}" presName="Name37" presStyleLbl="parChTrans1D2" presStyleIdx="2" presStyleCnt="5"/>
      <dgm:spPr/>
      <dgm:t>
        <a:bodyPr/>
        <a:lstStyle/>
        <a:p>
          <a:endParaRPr lang="ru-RU"/>
        </a:p>
      </dgm:t>
    </dgm:pt>
    <dgm:pt modelId="{AE5D84DB-876D-4D98-BBC7-28BB4908B14C}" type="pres">
      <dgm:prSet presAssocID="{D3A95545-C647-4974-B71C-84012C41703F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611A0003-19DA-4733-814F-193122590D70}" type="pres">
      <dgm:prSet presAssocID="{D3A95545-C647-4974-B71C-84012C41703F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D693D2EC-88B4-4D42-86C5-7946DFFBD6D9}" type="pres">
      <dgm:prSet presAssocID="{D3A95545-C647-4974-B71C-84012C41703F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8D11E3-82B4-4A0C-9B04-57D6BC2AB3F0}" type="pres">
      <dgm:prSet presAssocID="{D3A95545-C647-4974-B71C-84012C41703F}" presName="rootConnector" presStyleLbl="node2" presStyleIdx="2" presStyleCnt="5"/>
      <dgm:spPr/>
      <dgm:t>
        <a:bodyPr/>
        <a:lstStyle/>
        <a:p>
          <a:endParaRPr lang="ru-RU"/>
        </a:p>
      </dgm:t>
    </dgm:pt>
    <dgm:pt modelId="{C743E3DD-8EE5-4065-B583-7E494606AF28}" type="pres">
      <dgm:prSet presAssocID="{D3A95545-C647-4974-B71C-84012C41703F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97A88AB5-674C-4DEF-8099-10B44A09AFC1}" type="pres">
      <dgm:prSet presAssocID="{91D39464-2724-41A3-8CEB-0BDE989EBF04}" presName="Name37" presStyleLbl="parChTrans1D3" presStyleIdx="6" presStyleCnt="16"/>
      <dgm:spPr/>
      <dgm:t>
        <a:bodyPr/>
        <a:lstStyle/>
        <a:p>
          <a:endParaRPr lang="ru-RU"/>
        </a:p>
      </dgm:t>
    </dgm:pt>
    <dgm:pt modelId="{C7ED8F92-B33C-4138-AEB9-C9AC2659037F}" type="pres">
      <dgm:prSet presAssocID="{081D37E5-59F0-4D23-8BDC-DFBF056B0C8C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70AF3F82-3F89-4D64-8480-8F8C71B7CAF1}" type="pres">
      <dgm:prSet presAssocID="{081D37E5-59F0-4D23-8BDC-DFBF056B0C8C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CF787CC-DCD2-4A09-925E-58E905614E04}" type="pres">
      <dgm:prSet presAssocID="{081D37E5-59F0-4D23-8BDC-DFBF056B0C8C}" presName="rootText" presStyleLbl="node3" presStyleIdx="6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D88EC9-C9D1-42F5-B08C-BE5F7DC72589}" type="pres">
      <dgm:prSet presAssocID="{081D37E5-59F0-4D23-8BDC-DFBF056B0C8C}" presName="rootConnector" presStyleLbl="node3" presStyleIdx="6" presStyleCnt="16"/>
      <dgm:spPr/>
      <dgm:t>
        <a:bodyPr/>
        <a:lstStyle/>
        <a:p>
          <a:endParaRPr lang="ru-RU"/>
        </a:p>
      </dgm:t>
    </dgm:pt>
    <dgm:pt modelId="{4819EB21-040A-4591-A030-023B0E50551B}" type="pres">
      <dgm:prSet presAssocID="{081D37E5-59F0-4D23-8BDC-DFBF056B0C8C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CAD99BD0-213D-4BB6-9DAC-AE5221386C8C}" type="pres">
      <dgm:prSet presAssocID="{081D37E5-59F0-4D23-8BDC-DFBF056B0C8C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0CD64E35-3F2D-48B9-8B1E-2850B999EFAE}" type="pres">
      <dgm:prSet presAssocID="{36393C5D-0F9A-432D-BFF0-1BC73A571558}" presName="Name37" presStyleLbl="parChTrans1D3" presStyleIdx="7" presStyleCnt="16"/>
      <dgm:spPr/>
      <dgm:t>
        <a:bodyPr/>
        <a:lstStyle/>
        <a:p>
          <a:endParaRPr lang="ru-RU"/>
        </a:p>
      </dgm:t>
    </dgm:pt>
    <dgm:pt modelId="{C769B7E5-E185-42F7-BACF-3388523AD318}" type="pres">
      <dgm:prSet presAssocID="{640122AC-DC63-456D-B0C6-2B7950E209D2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5998F8AF-8BA6-4B64-8C7E-BBB4649088D1}" type="pres">
      <dgm:prSet presAssocID="{640122AC-DC63-456D-B0C6-2B7950E209D2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9D036FAA-5E3A-4559-843B-3BF38031988C}" type="pres">
      <dgm:prSet presAssocID="{640122AC-DC63-456D-B0C6-2B7950E209D2}" presName="rootText" presStyleLbl="node3" presStyleIdx="7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CDFEBD-308A-40C6-9E72-6C9136A413B5}" type="pres">
      <dgm:prSet presAssocID="{640122AC-DC63-456D-B0C6-2B7950E209D2}" presName="rootConnector" presStyleLbl="node3" presStyleIdx="7" presStyleCnt="16"/>
      <dgm:spPr/>
      <dgm:t>
        <a:bodyPr/>
        <a:lstStyle/>
        <a:p>
          <a:endParaRPr lang="ru-RU"/>
        </a:p>
      </dgm:t>
    </dgm:pt>
    <dgm:pt modelId="{A415E4B7-181F-4641-9D0D-80F3906C1A3B}" type="pres">
      <dgm:prSet presAssocID="{640122AC-DC63-456D-B0C6-2B7950E209D2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3C08DCBB-5BFF-4EE2-A362-0548EA656BA0}" type="pres">
      <dgm:prSet presAssocID="{640122AC-DC63-456D-B0C6-2B7950E209D2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24468534-65B9-42E0-B3E2-D8048D87BA09}" type="pres">
      <dgm:prSet presAssocID="{B9F191A9-DF22-4FC9-AA0D-CBE29BE1A7BA}" presName="Name37" presStyleLbl="parChTrans1D3" presStyleIdx="8" presStyleCnt="16"/>
      <dgm:spPr/>
      <dgm:t>
        <a:bodyPr/>
        <a:lstStyle/>
        <a:p>
          <a:endParaRPr lang="ru-RU"/>
        </a:p>
      </dgm:t>
    </dgm:pt>
    <dgm:pt modelId="{66F2AFEB-D120-4240-8C5A-157307798A8C}" type="pres">
      <dgm:prSet presAssocID="{E1406BDC-D32C-40BE-84C7-37A881E276C3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DD369F31-59EB-4E36-9137-05D27E10A1DF}" type="pres">
      <dgm:prSet presAssocID="{E1406BDC-D32C-40BE-84C7-37A881E276C3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5E56593A-EE59-49CD-8AC7-C616DF9DA6AB}" type="pres">
      <dgm:prSet presAssocID="{E1406BDC-D32C-40BE-84C7-37A881E276C3}" presName="rootText" presStyleLbl="node3" presStyleIdx="8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D409DF-5984-4E44-A3D1-AB6E6B4CAEA7}" type="pres">
      <dgm:prSet presAssocID="{E1406BDC-D32C-40BE-84C7-37A881E276C3}" presName="rootConnector" presStyleLbl="node3" presStyleIdx="8" presStyleCnt="16"/>
      <dgm:spPr/>
      <dgm:t>
        <a:bodyPr/>
        <a:lstStyle/>
        <a:p>
          <a:endParaRPr lang="ru-RU"/>
        </a:p>
      </dgm:t>
    </dgm:pt>
    <dgm:pt modelId="{17D5507C-6552-4EBB-98B1-0E57B8A14046}" type="pres">
      <dgm:prSet presAssocID="{E1406BDC-D32C-40BE-84C7-37A881E276C3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BB46722-FCC7-4D11-A78A-E293528E5614}" type="pres">
      <dgm:prSet presAssocID="{E1406BDC-D32C-40BE-84C7-37A881E276C3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C9C824A6-2693-4E79-BC2C-A835F13FF92D}" type="pres">
      <dgm:prSet presAssocID="{D3A95545-C647-4974-B71C-84012C41703F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82D40C05-5130-4DB6-9575-5F490E2B2B47}" type="pres">
      <dgm:prSet presAssocID="{8504D91E-6F66-446C-9940-B981C6119514}" presName="Name37" presStyleLbl="parChTrans1D2" presStyleIdx="3" presStyleCnt="5"/>
      <dgm:spPr/>
      <dgm:t>
        <a:bodyPr/>
        <a:lstStyle/>
        <a:p>
          <a:endParaRPr lang="ru-RU"/>
        </a:p>
      </dgm:t>
    </dgm:pt>
    <dgm:pt modelId="{0DFE89DD-8D9E-4716-B3CC-820BBD5ACFF7}" type="pres">
      <dgm:prSet presAssocID="{6BFE7402-96A0-4E3D-97F1-48D1B46C5628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C759751A-EE1D-40DF-ADBF-EE2D5DB83B82}" type="pres">
      <dgm:prSet presAssocID="{6BFE7402-96A0-4E3D-97F1-48D1B46C5628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FCD4BB0C-2FC2-4E50-A614-0CF96CDC1EC1}" type="pres">
      <dgm:prSet presAssocID="{6BFE7402-96A0-4E3D-97F1-48D1B46C5628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B16FCB-0452-4ACD-8E15-9F2E30A09850}" type="pres">
      <dgm:prSet presAssocID="{6BFE7402-96A0-4E3D-97F1-48D1B46C5628}" presName="rootConnector" presStyleLbl="node2" presStyleIdx="3" presStyleCnt="5"/>
      <dgm:spPr/>
      <dgm:t>
        <a:bodyPr/>
        <a:lstStyle/>
        <a:p>
          <a:endParaRPr lang="ru-RU"/>
        </a:p>
      </dgm:t>
    </dgm:pt>
    <dgm:pt modelId="{265343DF-C4F6-4578-88CB-5A593CBA6F01}" type="pres">
      <dgm:prSet presAssocID="{6BFE7402-96A0-4E3D-97F1-48D1B46C5628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9D175E7-F907-464B-8D37-557197E41019}" type="pres">
      <dgm:prSet presAssocID="{BBA2B35A-C267-4C9B-804E-BCE416C87006}" presName="Name37" presStyleLbl="parChTrans1D3" presStyleIdx="9" presStyleCnt="16"/>
      <dgm:spPr/>
      <dgm:t>
        <a:bodyPr/>
        <a:lstStyle/>
        <a:p>
          <a:endParaRPr lang="ru-RU"/>
        </a:p>
      </dgm:t>
    </dgm:pt>
    <dgm:pt modelId="{1D243609-DB06-4F76-BE24-AF1138A3569B}" type="pres">
      <dgm:prSet presAssocID="{B8537EA1-0981-4578-A3CD-B85EFB974D83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CD4350AB-C03D-49F5-9487-F2FE7763C69E}" type="pres">
      <dgm:prSet presAssocID="{B8537EA1-0981-4578-A3CD-B85EFB974D83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6261DCE-FDAA-4B3B-83D2-346C970CD0A7}" type="pres">
      <dgm:prSet presAssocID="{B8537EA1-0981-4578-A3CD-B85EFB974D83}" presName="rootText" presStyleLbl="node3" presStyleIdx="9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0A6762-6EE2-4AF5-A2A6-FA24F919625B}" type="pres">
      <dgm:prSet presAssocID="{B8537EA1-0981-4578-A3CD-B85EFB974D83}" presName="rootConnector" presStyleLbl="node3" presStyleIdx="9" presStyleCnt="16"/>
      <dgm:spPr/>
      <dgm:t>
        <a:bodyPr/>
        <a:lstStyle/>
        <a:p>
          <a:endParaRPr lang="ru-RU"/>
        </a:p>
      </dgm:t>
    </dgm:pt>
    <dgm:pt modelId="{888C771D-04FC-435A-B925-F638386720B0}" type="pres">
      <dgm:prSet presAssocID="{B8537EA1-0981-4578-A3CD-B85EFB974D83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FC2A826F-3FCE-490E-8996-BDF076DCD4CB}" type="pres">
      <dgm:prSet presAssocID="{B8537EA1-0981-4578-A3CD-B85EFB974D83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BD2EDEE4-B17A-41A4-8635-C295B24B78C1}" type="pres">
      <dgm:prSet presAssocID="{46BDAAAD-B16C-4747-B36B-214D591FAABC}" presName="Name37" presStyleLbl="parChTrans1D3" presStyleIdx="10" presStyleCnt="16"/>
      <dgm:spPr/>
      <dgm:t>
        <a:bodyPr/>
        <a:lstStyle/>
        <a:p>
          <a:endParaRPr lang="ru-RU"/>
        </a:p>
      </dgm:t>
    </dgm:pt>
    <dgm:pt modelId="{972264B9-6E8E-4E6C-BAAD-073EDE11AA61}" type="pres">
      <dgm:prSet presAssocID="{4766BD8C-3A74-4B62-99A1-4D336BB71C63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0359F6E4-D23A-4E16-873C-DE878CD3CEBC}" type="pres">
      <dgm:prSet presAssocID="{4766BD8C-3A74-4B62-99A1-4D336BB71C63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4ACD4D8-C0BE-409C-AD95-74A5CBD62260}" type="pres">
      <dgm:prSet presAssocID="{4766BD8C-3A74-4B62-99A1-4D336BB71C63}" presName="rootText" presStyleLbl="node3" presStyleIdx="10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B65503-B7FB-4194-98C6-96CC95641191}" type="pres">
      <dgm:prSet presAssocID="{4766BD8C-3A74-4B62-99A1-4D336BB71C63}" presName="rootConnector" presStyleLbl="node3" presStyleIdx="10" presStyleCnt="16"/>
      <dgm:spPr/>
      <dgm:t>
        <a:bodyPr/>
        <a:lstStyle/>
        <a:p>
          <a:endParaRPr lang="ru-RU"/>
        </a:p>
      </dgm:t>
    </dgm:pt>
    <dgm:pt modelId="{94DA24F0-2846-4A5F-A2EF-AFDA1E27F6AA}" type="pres">
      <dgm:prSet presAssocID="{4766BD8C-3A74-4B62-99A1-4D336BB71C63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E9A8A7D1-3AC1-40E6-B3F3-305F8F26BFBF}" type="pres">
      <dgm:prSet presAssocID="{4766BD8C-3A74-4B62-99A1-4D336BB71C63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7483311C-718E-4ACE-9379-7181704EE007}" type="pres">
      <dgm:prSet presAssocID="{BAD535F1-C8C4-41F4-B470-80C11457B892}" presName="Name37" presStyleLbl="parChTrans1D3" presStyleIdx="11" presStyleCnt="16"/>
      <dgm:spPr/>
      <dgm:t>
        <a:bodyPr/>
        <a:lstStyle/>
        <a:p>
          <a:endParaRPr lang="ru-RU"/>
        </a:p>
      </dgm:t>
    </dgm:pt>
    <dgm:pt modelId="{1FCBD8C1-1F86-410C-BE89-233E9D2B1159}" type="pres">
      <dgm:prSet presAssocID="{5006AC62-0A2A-428F-9619-006D420EA95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AD09E6C0-E655-400D-8B79-43F98FBCC9B6}" type="pres">
      <dgm:prSet presAssocID="{5006AC62-0A2A-428F-9619-006D420EA95E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EC6A30F4-FE53-4B37-8204-0278FE3B89D5}" type="pres">
      <dgm:prSet presAssocID="{5006AC62-0A2A-428F-9619-006D420EA95E}" presName="rootText" presStyleLbl="node3" presStyleIdx="11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A6782D-28CC-45E6-85D8-F1D38871FFF0}" type="pres">
      <dgm:prSet presAssocID="{5006AC62-0A2A-428F-9619-006D420EA95E}" presName="rootConnector" presStyleLbl="node3" presStyleIdx="11" presStyleCnt="16"/>
      <dgm:spPr/>
      <dgm:t>
        <a:bodyPr/>
        <a:lstStyle/>
        <a:p>
          <a:endParaRPr lang="ru-RU"/>
        </a:p>
      </dgm:t>
    </dgm:pt>
    <dgm:pt modelId="{145A6684-AC4A-4B47-A0BE-8B05CE45920E}" type="pres">
      <dgm:prSet presAssocID="{5006AC62-0A2A-428F-9619-006D420EA95E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CDC59CEF-0F31-430E-8B06-88BDA9FC71C2}" type="pres">
      <dgm:prSet presAssocID="{5006AC62-0A2A-428F-9619-006D420EA95E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B7A6FDC6-03E1-40CA-AAE3-3318229FBA01}" type="pres">
      <dgm:prSet presAssocID="{9A838807-8348-4F99-B30F-33E1BC927E87}" presName="Name37" presStyleLbl="parChTrans1D3" presStyleIdx="12" presStyleCnt="16"/>
      <dgm:spPr/>
      <dgm:t>
        <a:bodyPr/>
        <a:lstStyle/>
        <a:p>
          <a:endParaRPr lang="ru-RU"/>
        </a:p>
      </dgm:t>
    </dgm:pt>
    <dgm:pt modelId="{0AB0210C-13CB-43A8-977F-81F3AA74BF53}" type="pres">
      <dgm:prSet presAssocID="{8FF18B80-5322-445F-8510-5EE62BCDB98F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AF6FAC1E-89BB-440E-8252-C3439791332F}" type="pres">
      <dgm:prSet presAssocID="{8FF18B80-5322-445F-8510-5EE62BCDB98F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B659E367-4395-49CE-A45B-9F06A20CE361}" type="pres">
      <dgm:prSet presAssocID="{8FF18B80-5322-445F-8510-5EE62BCDB98F}" presName="rootText" presStyleLbl="node3" presStyleIdx="12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BE8CAB-515B-4C62-9E71-126966D646D1}" type="pres">
      <dgm:prSet presAssocID="{8FF18B80-5322-445F-8510-5EE62BCDB98F}" presName="rootConnector" presStyleLbl="node3" presStyleIdx="12" presStyleCnt="16"/>
      <dgm:spPr/>
      <dgm:t>
        <a:bodyPr/>
        <a:lstStyle/>
        <a:p>
          <a:endParaRPr lang="ru-RU"/>
        </a:p>
      </dgm:t>
    </dgm:pt>
    <dgm:pt modelId="{F736D5CB-E1FA-40F6-ABED-579D63674436}" type="pres">
      <dgm:prSet presAssocID="{8FF18B80-5322-445F-8510-5EE62BCDB98F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2881D55A-968E-4BA7-92D5-6826132EF622}" type="pres">
      <dgm:prSet presAssocID="{8FF18B80-5322-445F-8510-5EE62BCDB98F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AE9A0766-2E89-41E4-B702-0E35004A7DB2}" type="pres">
      <dgm:prSet presAssocID="{6BFE7402-96A0-4E3D-97F1-48D1B46C5628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261C1E20-9AE8-4670-B98F-0A483CAAD5E6}" type="pres">
      <dgm:prSet presAssocID="{C58251C0-2DB6-4967-A3E8-578CA6FD7D1F}" presName="Name37" presStyleLbl="parChTrans1D2" presStyleIdx="4" presStyleCnt="5"/>
      <dgm:spPr/>
      <dgm:t>
        <a:bodyPr/>
        <a:lstStyle/>
        <a:p>
          <a:endParaRPr lang="ru-RU"/>
        </a:p>
      </dgm:t>
    </dgm:pt>
    <dgm:pt modelId="{FD968E28-544E-4DD5-B330-6B52D58BF3BA}" type="pres">
      <dgm:prSet presAssocID="{B896954A-4A2A-41DF-AF79-821E0EA46F11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9AD14401-5D62-4A73-A4E2-08AC9DC73BB0}" type="pres">
      <dgm:prSet presAssocID="{B896954A-4A2A-41DF-AF79-821E0EA46F11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803C4D0D-6DE5-42AD-97E6-3BFD3045E800}" type="pres">
      <dgm:prSet presAssocID="{B896954A-4A2A-41DF-AF79-821E0EA46F11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5E5C33-BAB6-46EA-B792-8B6F22EA32BA}" type="pres">
      <dgm:prSet presAssocID="{B896954A-4A2A-41DF-AF79-821E0EA46F11}" presName="rootConnector" presStyleLbl="node2" presStyleIdx="4" presStyleCnt="5"/>
      <dgm:spPr/>
      <dgm:t>
        <a:bodyPr/>
        <a:lstStyle/>
        <a:p>
          <a:endParaRPr lang="ru-RU"/>
        </a:p>
      </dgm:t>
    </dgm:pt>
    <dgm:pt modelId="{2A599295-A603-4166-A744-F65917F1FC87}" type="pres">
      <dgm:prSet presAssocID="{B896954A-4A2A-41DF-AF79-821E0EA46F11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4366E3E3-1875-4B01-87DD-2A44B1BA33CE}" type="pres">
      <dgm:prSet presAssocID="{B99617F1-AABB-4E34-B8F9-F22589B69C95}" presName="Name37" presStyleLbl="parChTrans1D3" presStyleIdx="13" presStyleCnt="16"/>
      <dgm:spPr/>
      <dgm:t>
        <a:bodyPr/>
        <a:lstStyle/>
        <a:p>
          <a:endParaRPr lang="ru-RU"/>
        </a:p>
      </dgm:t>
    </dgm:pt>
    <dgm:pt modelId="{87CA7D27-5B73-4F8F-BA93-B4FC34F152AB}" type="pres">
      <dgm:prSet presAssocID="{D014F503-AE6B-432D-8933-CBC0E4ACCD01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798A81CA-6A5A-4E9D-B7AB-2112CDD28887}" type="pres">
      <dgm:prSet presAssocID="{D014F503-AE6B-432D-8933-CBC0E4ACCD01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BE76504D-97E2-4C21-B179-30D6B80768FE}" type="pres">
      <dgm:prSet presAssocID="{D014F503-AE6B-432D-8933-CBC0E4ACCD01}" presName="rootText" presStyleLbl="node3" presStyleIdx="13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89FD75-4025-4DA4-B138-86CB49C21854}" type="pres">
      <dgm:prSet presAssocID="{D014F503-AE6B-432D-8933-CBC0E4ACCD01}" presName="rootConnector" presStyleLbl="node3" presStyleIdx="13" presStyleCnt="16"/>
      <dgm:spPr/>
      <dgm:t>
        <a:bodyPr/>
        <a:lstStyle/>
        <a:p>
          <a:endParaRPr lang="ru-RU"/>
        </a:p>
      </dgm:t>
    </dgm:pt>
    <dgm:pt modelId="{8D1B6D55-4C8B-4C03-B53D-3D6267AE8F0D}" type="pres">
      <dgm:prSet presAssocID="{D014F503-AE6B-432D-8933-CBC0E4ACCD01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5C9A513B-6D27-4FED-A022-D599BCAA12CE}" type="pres">
      <dgm:prSet presAssocID="{D014F503-AE6B-432D-8933-CBC0E4ACCD01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F33514FB-B5BC-48DD-B3A0-E92BFB9FD346}" type="pres">
      <dgm:prSet presAssocID="{0E047B24-9E79-4AD7-BB1F-2F35EEACDCAE}" presName="Name37" presStyleLbl="parChTrans1D3" presStyleIdx="14" presStyleCnt="16"/>
      <dgm:spPr/>
      <dgm:t>
        <a:bodyPr/>
        <a:lstStyle/>
        <a:p>
          <a:endParaRPr lang="ru-RU"/>
        </a:p>
      </dgm:t>
    </dgm:pt>
    <dgm:pt modelId="{5CA2DAA8-B4AE-4888-ADD9-7E8BCC11CA44}" type="pres">
      <dgm:prSet presAssocID="{52D03316-CC10-40EA-BF0C-12E17006A350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3D4F0907-954E-42B9-96AA-E84A8D60C7ED}" type="pres">
      <dgm:prSet presAssocID="{52D03316-CC10-40EA-BF0C-12E17006A350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9530B7EE-F377-44CF-BCF1-2070E61B36E0}" type="pres">
      <dgm:prSet presAssocID="{52D03316-CC10-40EA-BF0C-12E17006A350}" presName="rootText" presStyleLbl="node3" presStyleIdx="14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FA0AEA-98C8-4D6E-88EE-EB69B5FA63B8}" type="pres">
      <dgm:prSet presAssocID="{52D03316-CC10-40EA-BF0C-12E17006A350}" presName="rootConnector" presStyleLbl="node3" presStyleIdx="14" presStyleCnt="16"/>
      <dgm:spPr/>
      <dgm:t>
        <a:bodyPr/>
        <a:lstStyle/>
        <a:p>
          <a:endParaRPr lang="ru-RU"/>
        </a:p>
      </dgm:t>
    </dgm:pt>
    <dgm:pt modelId="{1E1D3864-F0B3-49AF-82FA-5F4B6B87C7D2}" type="pres">
      <dgm:prSet presAssocID="{52D03316-CC10-40EA-BF0C-12E17006A350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EA4C1110-1441-486C-BC52-4F3A3D61CDED}" type="pres">
      <dgm:prSet presAssocID="{52D03316-CC10-40EA-BF0C-12E17006A350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EC6EA1C6-9A0B-40FF-ADCC-C306255CB0DC}" type="pres">
      <dgm:prSet presAssocID="{AAE8F17B-F40B-4565-902E-57827C61B6AE}" presName="Name37" presStyleLbl="parChTrans1D3" presStyleIdx="15" presStyleCnt="16"/>
      <dgm:spPr/>
      <dgm:t>
        <a:bodyPr/>
        <a:lstStyle/>
        <a:p>
          <a:endParaRPr lang="ru-RU"/>
        </a:p>
      </dgm:t>
    </dgm:pt>
    <dgm:pt modelId="{E5891931-8DC0-4040-815F-F58145495ED9}" type="pres">
      <dgm:prSet presAssocID="{70EE8DBA-B6C1-4281-91DE-6BB1FF37D4C5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atte"/>
      </dgm:spPr>
    </dgm:pt>
    <dgm:pt modelId="{A52D188F-23EF-4DA0-B37B-15A6907E33CE}" type="pres">
      <dgm:prSet presAssocID="{70EE8DBA-B6C1-4281-91DE-6BB1FF37D4C5}" presName="rootComposite" presStyleCnt="0"/>
      <dgm:spPr>
        <a:scene3d>
          <a:camera prst="orthographicFront"/>
          <a:lightRig rig="threePt" dir="t"/>
        </a:scene3d>
        <a:sp3d prstMaterial="matte"/>
      </dgm:spPr>
    </dgm:pt>
    <dgm:pt modelId="{049A861F-C451-47CC-BB2E-6DD0626A3160}" type="pres">
      <dgm:prSet presAssocID="{70EE8DBA-B6C1-4281-91DE-6BB1FF37D4C5}" presName="rootText" presStyleLbl="node3" presStyleIdx="15" presStyleCnt="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768E88-71A5-4517-9321-FCC918DBB5EC}" type="pres">
      <dgm:prSet presAssocID="{70EE8DBA-B6C1-4281-91DE-6BB1FF37D4C5}" presName="rootConnector" presStyleLbl="node3" presStyleIdx="15" presStyleCnt="16"/>
      <dgm:spPr/>
      <dgm:t>
        <a:bodyPr/>
        <a:lstStyle/>
        <a:p>
          <a:endParaRPr lang="ru-RU"/>
        </a:p>
      </dgm:t>
    </dgm:pt>
    <dgm:pt modelId="{AC91EE42-1CBD-42BA-9B6A-E2F4C0BEBD5B}" type="pres">
      <dgm:prSet presAssocID="{70EE8DBA-B6C1-4281-91DE-6BB1FF37D4C5}" presName="hierChild4" presStyleCnt="0"/>
      <dgm:spPr>
        <a:scene3d>
          <a:camera prst="orthographicFront"/>
          <a:lightRig rig="threePt" dir="t"/>
        </a:scene3d>
        <a:sp3d prstMaterial="matte"/>
      </dgm:spPr>
    </dgm:pt>
    <dgm:pt modelId="{821D9FEF-561E-4678-A007-EC8D44300D0F}" type="pres">
      <dgm:prSet presAssocID="{70EE8DBA-B6C1-4281-91DE-6BB1FF37D4C5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59F317BC-F950-4B53-B53F-E4CC2F059DEF}" type="pres">
      <dgm:prSet presAssocID="{B896954A-4A2A-41DF-AF79-821E0EA46F11}" presName="hierChild5" presStyleCnt="0"/>
      <dgm:spPr>
        <a:scene3d>
          <a:camera prst="orthographicFront"/>
          <a:lightRig rig="threePt" dir="t"/>
        </a:scene3d>
        <a:sp3d prstMaterial="matte"/>
      </dgm:spPr>
    </dgm:pt>
    <dgm:pt modelId="{C7F79D5E-2FD4-4E75-95E1-0EE3120F77D1}" type="pres">
      <dgm:prSet presAssocID="{A35A46B6-AD95-419C-92B8-34FBC12DF529}" presName="hierChild3" presStyleCnt="0"/>
      <dgm:spPr>
        <a:scene3d>
          <a:camera prst="orthographicFront"/>
          <a:lightRig rig="threePt" dir="t"/>
        </a:scene3d>
        <a:sp3d prstMaterial="matte"/>
      </dgm:spPr>
    </dgm:pt>
  </dgm:ptLst>
  <dgm:cxnLst>
    <dgm:cxn modelId="{392A25FC-647D-47D1-AE74-C699353E6F3C}" type="presOf" srcId="{5006AC62-0A2A-428F-9619-006D420EA95E}" destId="{EC6A30F4-FE53-4B37-8204-0278FE3B89D5}" srcOrd="0" destOrd="0" presId="urn:microsoft.com/office/officeart/2005/8/layout/orgChart1"/>
    <dgm:cxn modelId="{1A34493B-B156-4725-BBA1-59ECA35336D3}" type="presOf" srcId="{6BFE7402-96A0-4E3D-97F1-48D1B46C5628}" destId="{FCD4BB0C-2FC2-4E50-A614-0CF96CDC1EC1}" srcOrd="0" destOrd="0" presId="urn:microsoft.com/office/officeart/2005/8/layout/orgChart1"/>
    <dgm:cxn modelId="{A013C670-E120-4955-8D3D-CCDD5728AFF0}" srcId="{B896954A-4A2A-41DF-AF79-821E0EA46F11}" destId="{52D03316-CC10-40EA-BF0C-12E17006A350}" srcOrd="1" destOrd="0" parTransId="{0E047B24-9E79-4AD7-BB1F-2F35EEACDCAE}" sibTransId="{11E4B72D-6DBE-4AD9-AE8F-E1FDCCE90815}"/>
    <dgm:cxn modelId="{15DAD3D3-16FE-418A-9A41-8F1F3383600F}" type="presOf" srcId="{BBA2B35A-C267-4C9B-804E-BCE416C87006}" destId="{29D175E7-F907-464B-8D37-557197E41019}" srcOrd="0" destOrd="0" presId="urn:microsoft.com/office/officeart/2005/8/layout/orgChart1"/>
    <dgm:cxn modelId="{3EE69FA4-7FA2-4BC0-AC19-7574A8F49E75}" srcId="{EC6FC06D-CFBB-43C1-8D84-AF3188FDD752}" destId="{4B11A583-EDD3-45D8-A76C-7AE76C388CB4}" srcOrd="1" destOrd="0" parTransId="{3F7D522E-95BE-4AC5-AB49-FEC91F718AFB}" sibTransId="{2BA854B8-6ADE-4373-88BD-C81F3690A7C2}"/>
    <dgm:cxn modelId="{4D658D54-1326-480E-938B-42019DB394DF}" type="presOf" srcId="{A01BBBC8-506E-4180-8C9D-FC1E72F42139}" destId="{46139422-C223-4B07-A1E3-62A38BDEA101}" srcOrd="0" destOrd="0" presId="urn:microsoft.com/office/officeart/2005/8/layout/orgChart1"/>
    <dgm:cxn modelId="{C46582BD-8208-42F6-951B-D8AADE08A160}" srcId="{D3A95545-C647-4974-B71C-84012C41703F}" destId="{081D37E5-59F0-4D23-8BDC-DFBF056B0C8C}" srcOrd="0" destOrd="0" parTransId="{91D39464-2724-41A3-8CEB-0BDE989EBF04}" sibTransId="{F1BF9A70-BF52-47E9-A7F9-E59006E24A7F}"/>
    <dgm:cxn modelId="{8FD2B09E-E17E-4C4A-9317-C7BEB01C4C2C}" type="presOf" srcId="{B13FE04B-9D3A-4B55-9DBD-AA396C0F554B}" destId="{7E7849F9-CD2D-4883-9951-5AA4B94D51F5}" srcOrd="1" destOrd="0" presId="urn:microsoft.com/office/officeart/2005/8/layout/orgChart1"/>
    <dgm:cxn modelId="{11E2FC23-8E5E-4D84-AAA2-00223BD0310F}" type="presOf" srcId="{0843E440-3046-4B75-AC33-2497E849E507}" destId="{D151F39B-BFA4-4E15-A878-A88276C73066}" srcOrd="0" destOrd="0" presId="urn:microsoft.com/office/officeart/2005/8/layout/orgChart1"/>
    <dgm:cxn modelId="{9EC53CB2-C8ED-4FBC-9E8A-CFE50763A5B5}" srcId="{A35A46B6-AD95-419C-92B8-34FBC12DF529}" destId="{D3A95545-C647-4974-B71C-84012C41703F}" srcOrd="2" destOrd="0" parTransId="{7773FF5A-9889-445A-8FF9-C60C06A3005E}" sibTransId="{33F22589-777B-4AC3-B33D-015FC4B06F74}"/>
    <dgm:cxn modelId="{CAE81529-B748-42D0-8857-EF57BAD1AEE8}" type="presOf" srcId="{4766BD8C-3A74-4B62-99A1-4D336BB71C63}" destId="{BAB65503-B7FB-4194-98C6-96CC95641191}" srcOrd="1" destOrd="0" presId="urn:microsoft.com/office/officeart/2005/8/layout/orgChart1"/>
    <dgm:cxn modelId="{7697B082-257D-420A-9047-3589AE8E187E}" type="presOf" srcId="{AB6C018D-9E58-48B4-9E5F-13C5AAC93B06}" destId="{63837D55-4164-4D36-AF8B-52E8E2CCD34A}" srcOrd="0" destOrd="0" presId="urn:microsoft.com/office/officeart/2005/8/layout/orgChart1"/>
    <dgm:cxn modelId="{24335427-E864-4E0B-8EFA-D2B9A62580CB}" type="presOf" srcId="{05D09321-3DB2-40AB-85F4-8C8DEE953A50}" destId="{138D3EF6-C344-4218-9A25-4E15576D05ED}" srcOrd="0" destOrd="0" presId="urn:microsoft.com/office/officeart/2005/8/layout/orgChart1"/>
    <dgm:cxn modelId="{B88DEFE6-ECF1-49E5-ABF5-4DC795C56AC9}" type="presOf" srcId="{EC6FC06D-CFBB-43C1-8D84-AF3188FDD752}" destId="{ECEC834C-70E5-4A21-81E6-2E96CBC38C2D}" srcOrd="1" destOrd="0" presId="urn:microsoft.com/office/officeart/2005/8/layout/orgChart1"/>
    <dgm:cxn modelId="{5DB6FA6E-94BE-4381-B298-415E058FD969}" type="presOf" srcId="{36393C5D-0F9A-432D-BFF0-1BC73A571558}" destId="{0CD64E35-3F2D-48B9-8B1E-2850B999EFAE}" srcOrd="0" destOrd="0" presId="urn:microsoft.com/office/officeart/2005/8/layout/orgChart1"/>
    <dgm:cxn modelId="{5358C973-4FA1-498E-A851-D2C46A536383}" type="presOf" srcId="{FC754C10-4A5D-4EC4-A1F1-07E8C86ADE3C}" destId="{44B9F64C-925D-4988-AF6D-83D600A0C085}" srcOrd="0" destOrd="0" presId="urn:microsoft.com/office/officeart/2005/8/layout/orgChart1"/>
    <dgm:cxn modelId="{31A679FC-87E3-4F20-A5C0-841E18A342A1}" srcId="{6BFE7402-96A0-4E3D-97F1-48D1B46C5628}" destId="{4766BD8C-3A74-4B62-99A1-4D336BB71C63}" srcOrd="1" destOrd="0" parTransId="{46BDAAAD-B16C-4747-B36B-214D591FAABC}" sibTransId="{F5B9D439-AA08-4151-8664-40BD0F829C35}"/>
    <dgm:cxn modelId="{87A1B23D-5916-4597-B7ED-27EB0D2F5CDD}" type="presOf" srcId="{1EE79A2A-77AB-4159-9D29-77591243886C}" destId="{74B9E3CA-44CF-406A-9F58-C583523A77E9}" srcOrd="0" destOrd="0" presId="urn:microsoft.com/office/officeart/2005/8/layout/orgChart1"/>
    <dgm:cxn modelId="{7144FDA1-4F86-4FE2-901A-75B332507030}" type="presOf" srcId="{59984B75-F07A-4F71-A777-4A750B3DAA5E}" destId="{053BC2E2-5E5C-4D89-9267-46A6205D79BC}" srcOrd="0" destOrd="0" presId="urn:microsoft.com/office/officeart/2005/8/layout/orgChart1"/>
    <dgm:cxn modelId="{847E36C2-3031-40CA-83E2-4188AEE0AD74}" type="presOf" srcId="{8686256A-A0A0-41FA-A6DD-2930DF78298A}" destId="{93B53A1B-043C-48E1-BE1E-9C3FAB7715F5}" srcOrd="0" destOrd="0" presId="urn:microsoft.com/office/officeart/2005/8/layout/orgChart1"/>
    <dgm:cxn modelId="{97423052-B6D1-49EF-A5ED-16E7859E4D62}" type="presOf" srcId="{52D03316-CC10-40EA-BF0C-12E17006A350}" destId="{99FA0AEA-98C8-4D6E-88EE-EB69B5FA63B8}" srcOrd="1" destOrd="0" presId="urn:microsoft.com/office/officeart/2005/8/layout/orgChart1"/>
    <dgm:cxn modelId="{13102950-B115-4D67-AA7C-B151E2835CEB}" type="presOf" srcId="{B9F191A9-DF22-4FC9-AA0D-CBE29BE1A7BA}" destId="{24468534-65B9-42E0-B3E2-D8048D87BA09}" srcOrd="0" destOrd="0" presId="urn:microsoft.com/office/officeart/2005/8/layout/orgChart1"/>
    <dgm:cxn modelId="{BE8DB52C-F780-408D-80A1-BEA05DF51DCA}" type="presOf" srcId="{BAD535F1-C8C4-41F4-B470-80C11457B892}" destId="{7483311C-718E-4ACE-9379-7181704EE007}" srcOrd="0" destOrd="0" presId="urn:microsoft.com/office/officeart/2005/8/layout/orgChart1"/>
    <dgm:cxn modelId="{1381D288-4916-4C5C-B47D-6772C58CE146}" srcId="{EC6FC06D-CFBB-43C1-8D84-AF3188FDD752}" destId="{05D09321-3DB2-40AB-85F4-8C8DEE953A50}" srcOrd="2" destOrd="0" parTransId="{97546479-8A57-40CC-B1C0-97910B38CED1}" sibTransId="{05F34DA3-800E-4DEE-AE61-30EAC14337AC}"/>
    <dgm:cxn modelId="{091B842E-F086-4130-AC13-A0A6FFBF3F51}" srcId="{B13FE04B-9D3A-4B55-9DBD-AA396C0F554B}" destId="{59984B75-F07A-4F71-A777-4A750B3DAA5E}" srcOrd="2" destOrd="0" parTransId="{9833E41C-1257-49EE-93BB-E9B3F92AE878}" sibTransId="{0F2A2125-1BBA-4C4B-9243-B66C5C0C0B6B}"/>
    <dgm:cxn modelId="{1C3E28FB-C7D6-4281-ACBB-33678FC13BF2}" type="presOf" srcId="{0E047B24-9E79-4AD7-BB1F-2F35EEACDCAE}" destId="{F33514FB-B5BC-48DD-B3A0-E92BFB9FD346}" srcOrd="0" destOrd="0" presId="urn:microsoft.com/office/officeart/2005/8/layout/orgChart1"/>
    <dgm:cxn modelId="{C201A0E4-3152-4D9D-ABB0-29506E57D2B7}" type="presOf" srcId="{52D03316-CC10-40EA-BF0C-12E17006A350}" destId="{9530B7EE-F377-44CF-BCF1-2070E61B36E0}" srcOrd="0" destOrd="0" presId="urn:microsoft.com/office/officeart/2005/8/layout/orgChart1"/>
    <dgm:cxn modelId="{B6411A2F-71B9-4662-86D6-2C0C5DC69C0A}" type="presOf" srcId="{E1406BDC-D32C-40BE-84C7-37A881E276C3}" destId="{52D409DF-5984-4E44-A3D1-AB6E6B4CAEA7}" srcOrd="1" destOrd="0" presId="urn:microsoft.com/office/officeart/2005/8/layout/orgChart1"/>
    <dgm:cxn modelId="{C0A797DA-2028-4E66-A66B-0FBEB977C430}" srcId="{D3A95545-C647-4974-B71C-84012C41703F}" destId="{640122AC-DC63-456D-B0C6-2B7950E209D2}" srcOrd="1" destOrd="0" parTransId="{36393C5D-0F9A-432D-BFF0-1BC73A571558}" sibTransId="{65A1B23D-7720-4683-A901-AA6C3956478B}"/>
    <dgm:cxn modelId="{863EC22E-D03B-4AAA-BACC-E42E0CF4A28B}" type="presOf" srcId="{D3A95545-C647-4974-B71C-84012C41703F}" destId="{D693D2EC-88B4-4D42-86C5-7946DFFBD6D9}" srcOrd="0" destOrd="0" presId="urn:microsoft.com/office/officeart/2005/8/layout/orgChart1"/>
    <dgm:cxn modelId="{EA34377D-E3E7-465C-87AB-DA6541CF7652}" type="presOf" srcId="{70EE8DBA-B6C1-4281-91DE-6BB1FF37D4C5}" destId="{049A861F-C451-47CC-BB2E-6DD0626A3160}" srcOrd="0" destOrd="0" presId="urn:microsoft.com/office/officeart/2005/8/layout/orgChart1"/>
    <dgm:cxn modelId="{335BD0C9-02AC-4542-BD41-D7DB55161A0B}" type="presOf" srcId="{8FF18B80-5322-445F-8510-5EE62BCDB98F}" destId="{B659E367-4395-49CE-A45B-9F06A20CE361}" srcOrd="0" destOrd="0" presId="urn:microsoft.com/office/officeart/2005/8/layout/orgChart1"/>
    <dgm:cxn modelId="{45B7464E-AC8A-4B0B-8AD3-8271ED317381}" srcId="{6BFE7402-96A0-4E3D-97F1-48D1B46C5628}" destId="{8FF18B80-5322-445F-8510-5EE62BCDB98F}" srcOrd="3" destOrd="0" parTransId="{9A838807-8348-4F99-B30F-33E1BC927E87}" sibTransId="{6EF61686-AEDD-4087-B750-1CF4E73EAFA6}"/>
    <dgm:cxn modelId="{12372BF0-2D65-4619-8473-8D316A6188BF}" type="presOf" srcId="{4B11A583-EDD3-45D8-A76C-7AE76C388CB4}" destId="{475D814B-6EDB-4091-80F9-473AE28850EC}" srcOrd="1" destOrd="0" presId="urn:microsoft.com/office/officeart/2005/8/layout/orgChart1"/>
    <dgm:cxn modelId="{336AA871-DADA-46F6-A128-A9AA147DB0A9}" type="presOf" srcId="{EC6FC06D-CFBB-43C1-8D84-AF3188FDD752}" destId="{676F5A90-4855-47B2-9F80-DD8825FD1872}" srcOrd="0" destOrd="0" presId="urn:microsoft.com/office/officeart/2005/8/layout/orgChart1"/>
    <dgm:cxn modelId="{8CB6F875-ABAE-45B7-839F-9B7E82AAF013}" type="presOf" srcId="{B8537EA1-0981-4578-A3CD-B85EFB974D83}" destId="{06261DCE-FDAA-4B3B-83D2-346C970CD0A7}" srcOrd="0" destOrd="0" presId="urn:microsoft.com/office/officeart/2005/8/layout/orgChart1"/>
    <dgm:cxn modelId="{822946CA-500F-4BED-892C-9A68C0BB1828}" srcId="{B896954A-4A2A-41DF-AF79-821E0EA46F11}" destId="{70EE8DBA-B6C1-4281-91DE-6BB1FF37D4C5}" srcOrd="2" destOrd="0" parTransId="{AAE8F17B-F40B-4565-902E-57827C61B6AE}" sibTransId="{3AAF3468-D5EC-4DB7-B895-772AB6386564}"/>
    <dgm:cxn modelId="{829F1FC6-F9E5-4FCA-A1B4-A96CDB0FAEA7}" type="presOf" srcId="{B99617F1-AABB-4E34-B8F9-F22589B69C95}" destId="{4366E3E3-1875-4B01-87DD-2A44B1BA33CE}" srcOrd="0" destOrd="0" presId="urn:microsoft.com/office/officeart/2005/8/layout/orgChart1"/>
    <dgm:cxn modelId="{3167B9DE-233E-4EF0-8BD4-92348746636B}" type="presOf" srcId="{05D09321-3DB2-40AB-85F4-8C8DEE953A50}" destId="{3EEC70A6-E0C6-4B2C-9D05-4FBCD5EE87F6}" srcOrd="1" destOrd="0" presId="urn:microsoft.com/office/officeart/2005/8/layout/orgChart1"/>
    <dgm:cxn modelId="{02298460-BB58-412E-B840-7173365F976B}" srcId="{EC6FC06D-CFBB-43C1-8D84-AF3188FDD752}" destId="{58DFB2C0-9656-4201-943C-6914CBA71EF7}" srcOrd="0" destOrd="0" parTransId="{58BCDCC6-11E3-42CF-8452-FA419CE86C9A}" sibTransId="{ACB2FE21-40B3-49EB-956D-3D7A8C61F108}"/>
    <dgm:cxn modelId="{74D86931-687A-4BB8-8E52-11AD4AFBEE6A}" type="presOf" srcId="{4766BD8C-3A74-4B62-99A1-4D336BB71C63}" destId="{04ACD4D8-C0BE-409C-AD95-74A5CBD62260}" srcOrd="0" destOrd="0" presId="urn:microsoft.com/office/officeart/2005/8/layout/orgChart1"/>
    <dgm:cxn modelId="{572EF2CD-6B79-464D-8849-2A9CB44250D5}" type="presOf" srcId="{B896954A-4A2A-41DF-AF79-821E0EA46F11}" destId="{803C4D0D-6DE5-42AD-97E6-3BFD3045E800}" srcOrd="0" destOrd="0" presId="urn:microsoft.com/office/officeart/2005/8/layout/orgChart1"/>
    <dgm:cxn modelId="{A94163AD-909B-427C-B7C5-537A96B2E568}" srcId="{A35A46B6-AD95-419C-92B8-34FBC12DF529}" destId="{EC6FC06D-CFBB-43C1-8D84-AF3188FDD752}" srcOrd="1" destOrd="0" parTransId="{FC754C10-4A5D-4EC4-A1F1-07E8C86ADE3C}" sibTransId="{B3E02D9E-3DAE-41A7-AEB6-C47209F1FD04}"/>
    <dgm:cxn modelId="{9FC0A565-B707-4B31-BC84-E681211449C8}" type="presOf" srcId="{97546479-8A57-40CC-B1C0-97910B38CED1}" destId="{C7B15F22-6703-43CF-AE58-E25E49410F7F}" srcOrd="0" destOrd="0" presId="urn:microsoft.com/office/officeart/2005/8/layout/orgChart1"/>
    <dgm:cxn modelId="{232F56FA-9C23-4782-BB05-96707E064636}" type="presOf" srcId="{D014F503-AE6B-432D-8933-CBC0E4ACCD01}" destId="{6689FD75-4025-4DA4-B138-86CB49C21854}" srcOrd="1" destOrd="0" presId="urn:microsoft.com/office/officeart/2005/8/layout/orgChart1"/>
    <dgm:cxn modelId="{3BF75DAA-87C2-4112-A988-4F6D1E40E6E5}" type="presOf" srcId="{D014F503-AE6B-432D-8933-CBC0E4ACCD01}" destId="{BE76504D-97E2-4C21-B179-30D6B80768FE}" srcOrd="0" destOrd="0" presId="urn:microsoft.com/office/officeart/2005/8/layout/orgChart1"/>
    <dgm:cxn modelId="{77E87005-9CDF-4CE2-AD2C-B52B35CDA989}" srcId="{B896954A-4A2A-41DF-AF79-821E0EA46F11}" destId="{D014F503-AE6B-432D-8933-CBC0E4ACCD01}" srcOrd="0" destOrd="0" parTransId="{B99617F1-AABB-4E34-B8F9-F22589B69C95}" sibTransId="{C3C096A9-DE98-4E4E-AE26-F8072CA737F9}"/>
    <dgm:cxn modelId="{373D0278-1818-4492-898B-3A36C9580625}" type="presOf" srcId="{9A838807-8348-4F99-B30F-33E1BC927E87}" destId="{B7A6FDC6-03E1-40CA-AAE3-3318229FBA01}" srcOrd="0" destOrd="0" presId="urn:microsoft.com/office/officeart/2005/8/layout/orgChart1"/>
    <dgm:cxn modelId="{87F96CE6-531F-4E2B-AD73-C64859F77A8B}" srcId="{6BFE7402-96A0-4E3D-97F1-48D1B46C5628}" destId="{B8537EA1-0981-4578-A3CD-B85EFB974D83}" srcOrd="0" destOrd="0" parTransId="{BBA2B35A-C267-4C9B-804E-BCE416C87006}" sibTransId="{FB19254D-3725-44ED-861E-AD595E6AF18D}"/>
    <dgm:cxn modelId="{9A636F77-631F-4234-9FCF-5BFF70E25D9C}" srcId="{B13FE04B-9D3A-4B55-9DBD-AA396C0F554B}" destId="{AB6C018D-9E58-48B4-9E5F-13C5AAC93B06}" srcOrd="1" destOrd="0" parTransId="{0843E440-3046-4B75-AC33-2497E849E507}" sibTransId="{5AC45B0F-D0EF-462E-A4F8-4116EF9FE8CE}"/>
    <dgm:cxn modelId="{27DFB8EC-B739-421F-92A0-E1A1F745BE64}" type="presOf" srcId="{A35A46B6-AD95-419C-92B8-34FBC12DF529}" destId="{FD3E978B-B020-4515-98AF-BB5D00B5FB26}" srcOrd="0" destOrd="0" presId="urn:microsoft.com/office/officeart/2005/8/layout/orgChart1"/>
    <dgm:cxn modelId="{2BD82800-1785-4706-AB02-DA630538A47F}" type="presOf" srcId="{6BFE7402-96A0-4E3D-97F1-48D1B46C5628}" destId="{48B16FCB-0452-4ACD-8E15-9F2E30A09850}" srcOrd="1" destOrd="0" presId="urn:microsoft.com/office/officeart/2005/8/layout/orgChart1"/>
    <dgm:cxn modelId="{AFADF1DB-3EA7-4974-8E3A-97FD0B70849D}" srcId="{A01BBBC8-506E-4180-8C9D-FC1E72F42139}" destId="{A35A46B6-AD95-419C-92B8-34FBC12DF529}" srcOrd="0" destOrd="0" parTransId="{072E71AC-0720-4926-9E16-2FE96F1373CF}" sibTransId="{FE6D9F3D-9549-4A18-83A8-06712C942196}"/>
    <dgm:cxn modelId="{315A3095-4647-481A-8647-477F53574AF7}" type="presOf" srcId="{B896954A-4A2A-41DF-AF79-821E0EA46F11}" destId="{425E5C33-BAB6-46EA-B792-8B6F22EA32BA}" srcOrd="1" destOrd="0" presId="urn:microsoft.com/office/officeart/2005/8/layout/orgChart1"/>
    <dgm:cxn modelId="{780F989E-59B8-43DE-A384-2B7C1C7AE4A0}" type="presOf" srcId="{E1406BDC-D32C-40BE-84C7-37A881E276C3}" destId="{5E56593A-EE59-49CD-8AC7-C616DF9DA6AB}" srcOrd="0" destOrd="0" presId="urn:microsoft.com/office/officeart/2005/8/layout/orgChart1"/>
    <dgm:cxn modelId="{9E5D7005-AF6A-4BC4-8006-3726A9B8E587}" type="presOf" srcId="{58DFB2C0-9656-4201-943C-6914CBA71EF7}" destId="{7EBE1F2F-6EC9-4E19-AEAC-A4185C168A32}" srcOrd="1" destOrd="0" presId="urn:microsoft.com/office/officeart/2005/8/layout/orgChart1"/>
    <dgm:cxn modelId="{C824F118-78BC-497D-ABBF-04DC4D1D33B6}" type="presOf" srcId="{1EE79A2A-77AB-4159-9D29-77591243886C}" destId="{393F002A-BD8C-4C50-B0D1-6E175BBBB7BF}" srcOrd="1" destOrd="0" presId="urn:microsoft.com/office/officeart/2005/8/layout/orgChart1"/>
    <dgm:cxn modelId="{17C3D869-3BFA-453D-AE21-AB097E1B9C4C}" srcId="{6BFE7402-96A0-4E3D-97F1-48D1B46C5628}" destId="{5006AC62-0A2A-428F-9619-006D420EA95E}" srcOrd="2" destOrd="0" parTransId="{BAD535F1-C8C4-41F4-B470-80C11457B892}" sibTransId="{039A7B7C-9F3D-4409-B368-0A8BDDB6E8E3}"/>
    <dgm:cxn modelId="{EF54DC7E-BD81-40D3-8607-FA7F24D1D456}" srcId="{A35A46B6-AD95-419C-92B8-34FBC12DF529}" destId="{B896954A-4A2A-41DF-AF79-821E0EA46F11}" srcOrd="4" destOrd="0" parTransId="{C58251C0-2DB6-4967-A3E8-578CA6FD7D1F}" sibTransId="{6D40EFBE-B362-4E1B-B840-85CCD114F2BA}"/>
    <dgm:cxn modelId="{A5B2C922-5684-407F-B3EA-462A1FB81429}" type="presOf" srcId="{8504D91E-6F66-446C-9940-B981C6119514}" destId="{82D40C05-5130-4DB6-9575-5F490E2B2B47}" srcOrd="0" destOrd="0" presId="urn:microsoft.com/office/officeart/2005/8/layout/orgChart1"/>
    <dgm:cxn modelId="{5CAEFBE3-D9DA-4EA2-B256-78CE30A4160C}" type="presOf" srcId="{081D37E5-59F0-4D23-8BDC-DFBF056B0C8C}" destId="{0CF787CC-DCD2-4A09-925E-58E905614E04}" srcOrd="0" destOrd="0" presId="urn:microsoft.com/office/officeart/2005/8/layout/orgChart1"/>
    <dgm:cxn modelId="{029FEEA1-6361-47A9-9F03-8588C458E1B9}" type="presOf" srcId="{58DFB2C0-9656-4201-943C-6914CBA71EF7}" destId="{6DC73DD5-D05E-4CFB-BDEC-6AD15CC9005B}" srcOrd="0" destOrd="0" presId="urn:microsoft.com/office/officeart/2005/8/layout/orgChart1"/>
    <dgm:cxn modelId="{4EEB5A71-BF39-4276-8AB2-3ACD32223193}" type="presOf" srcId="{91D39464-2724-41A3-8CEB-0BDE989EBF04}" destId="{97A88AB5-674C-4DEF-8099-10B44A09AFC1}" srcOrd="0" destOrd="0" presId="urn:microsoft.com/office/officeart/2005/8/layout/orgChart1"/>
    <dgm:cxn modelId="{A6EBCDBC-AD4D-4095-BBE2-C35568E66C14}" type="presOf" srcId="{9833E41C-1257-49EE-93BB-E9B3F92AE878}" destId="{5487443B-5CDC-45EA-8396-8D2FFC6DFDD3}" srcOrd="0" destOrd="0" presId="urn:microsoft.com/office/officeart/2005/8/layout/orgChart1"/>
    <dgm:cxn modelId="{F20AC136-FC5B-4246-B3B7-B0DB5D0ADDFB}" type="presOf" srcId="{8FF18B80-5322-445F-8510-5EE62BCDB98F}" destId="{CDBE8CAB-515B-4C62-9E71-126966D646D1}" srcOrd="1" destOrd="0" presId="urn:microsoft.com/office/officeart/2005/8/layout/orgChart1"/>
    <dgm:cxn modelId="{FEAB6D00-EF52-42CB-8737-3C382DD8ADFB}" type="presOf" srcId="{B60056E3-DC0B-43EE-9180-C596D4E2528F}" destId="{050ECFBD-0280-41CA-8915-7D6E791C7B25}" srcOrd="0" destOrd="0" presId="urn:microsoft.com/office/officeart/2005/8/layout/orgChart1"/>
    <dgm:cxn modelId="{05B54309-B890-4A28-B282-5D8B935A8B20}" srcId="{A35A46B6-AD95-419C-92B8-34FBC12DF529}" destId="{B13FE04B-9D3A-4B55-9DBD-AA396C0F554B}" srcOrd="0" destOrd="0" parTransId="{B60056E3-DC0B-43EE-9180-C596D4E2528F}" sibTransId="{D6DC561D-EE95-47E7-A2A5-88002CCB5ADA}"/>
    <dgm:cxn modelId="{F5E88FDB-81DF-4028-9B84-54054FFBDEB4}" type="presOf" srcId="{46BDAAAD-B16C-4747-B36B-214D591FAABC}" destId="{BD2EDEE4-B17A-41A4-8635-C295B24B78C1}" srcOrd="0" destOrd="0" presId="urn:microsoft.com/office/officeart/2005/8/layout/orgChart1"/>
    <dgm:cxn modelId="{15C08A3F-8671-499D-8BEA-7FC89B6CCD8D}" type="presOf" srcId="{AB6C018D-9E58-48B4-9E5F-13C5AAC93B06}" destId="{06498993-682B-4074-A31F-CE189BF9FD2D}" srcOrd="1" destOrd="0" presId="urn:microsoft.com/office/officeart/2005/8/layout/orgChart1"/>
    <dgm:cxn modelId="{D9ACBD10-13D4-4277-A33D-694EF34A542D}" type="presOf" srcId="{AAE8F17B-F40B-4565-902E-57827C61B6AE}" destId="{EC6EA1C6-9A0B-40FF-ADCC-C306255CB0DC}" srcOrd="0" destOrd="0" presId="urn:microsoft.com/office/officeart/2005/8/layout/orgChart1"/>
    <dgm:cxn modelId="{E5B31596-F4C5-48D0-B16D-46249059395D}" srcId="{A35A46B6-AD95-419C-92B8-34FBC12DF529}" destId="{6BFE7402-96A0-4E3D-97F1-48D1B46C5628}" srcOrd="3" destOrd="0" parTransId="{8504D91E-6F66-446C-9940-B981C6119514}" sibTransId="{DB18A52B-78E1-49EC-AC7B-F60657477F47}"/>
    <dgm:cxn modelId="{B5782CC1-BCFA-4391-92C2-63CFD731E8C6}" type="presOf" srcId="{B8537EA1-0981-4578-A3CD-B85EFB974D83}" destId="{F90A6762-6EE2-4AF5-A2A6-FA24F919625B}" srcOrd="1" destOrd="0" presId="urn:microsoft.com/office/officeart/2005/8/layout/orgChart1"/>
    <dgm:cxn modelId="{B84E2EBE-4D6E-434E-8ACC-06C7293D6867}" type="presOf" srcId="{640122AC-DC63-456D-B0C6-2B7950E209D2}" destId="{8DCDFEBD-308A-40C6-9E72-6C9136A413B5}" srcOrd="1" destOrd="0" presId="urn:microsoft.com/office/officeart/2005/8/layout/orgChart1"/>
    <dgm:cxn modelId="{5800B640-3130-4A36-8358-298EA259979B}" type="presOf" srcId="{B13FE04B-9D3A-4B55-9DBD-AA396C0F554B}" destId="{1912D9E0-52FC-45DF-B4DE-1DEA548D0BE0}" srcOrd="0" destOrd="0" presId="urn:microsoft.com/office/officeart/2005/8/layout/orgChart1"/>
    <dgm:cxn modelId="{4A49F1F3-9C86-453F-AAA3-7BEE9549D512}" type="presOf" srcId="{58BCDCC6-11E3-42CF-8452-FA419CE86C9A}" destId="{2F2BF249-9D76-443E-96B9-BB76759D7A8E}" srcOrd="0" destOrd="0" presId="urn:microsoft.com/office/officeart/2005/8/layout/orgChart1"/>
    <dgm:cxn modelId="{FF9CA23E-0427-483F-90A0-4E490518E263}" srcId="{B13FE04B-9D3A-4B55-9DBD-AA396C0F554B}" destId="{1EE79A2A-77AB-4159-9D29-77591243886C}" srcOrd="0" destOrd="0" parTransId="{8686256A-A0A0-41FA-A6DD-2930DF78298A}" sibTransId="{4DB8CD70-3444-4869-BDDF-88C53B8082AD}"/>
    <dgm:cxn modelId="{4C2210F2-92BE-48F9-912B-C3470AB1AF04}" type="presOf" srcId="{3F7D522E-95BE-4AC5-AB49-FEC91F718AFB}" destId="{9A7175EF-1696-42C6-9592-E2EA2AB9E710}" srcOrd="0" destOrd="0" presId="urn:microsoft.com/office/officeart/2005/8/layout/orgChart1"/>
    <dgm:cxn modelId="{4863D4F9-D471-47D1-A8AD-C33D167F6616}" type="presOf" srcId="{7773FF5A-9889-445A-8FF9-C60C06A3005E}" destId="{2E046FB8-3560-459C-AA2D-682610698DFC}" srcOrd="0" destOrd="0" presId="urn:microsoft.com/office/officeart/2005/8/layout/orgChart1"/>
    <dgm:cxn modelId="{03557062-136E-4A44-A603-A1032B02692F}" type="presOf" srcId="{D3A95545-C647-4974-B71C-84012C41703F}" destId="{CA8D11E3-82B4-4A0C-9B04-57D6BC2AB3F0}" srcOrd="1" destOrd="0" presId="urn:microsoft.com/office/officeart/2005/8/layout/orgChart1"/>
    <dgm:cxn modelId="{2B5709E8-0BF6-4AC9-A2E7-0A3C6ACA67B9}" type="presOf" srcId="{4B11A583-EDD3-45D8-A76C-7AE76C388CB4}" destId="{1DFFD637-CD48-41E4-8FF1-D2558CF7FAC0}" srcOrd="0" destOrd="0" presId="urn:microsoft.com/office/officeart/2005/8/layout/orgChart1"/>
    <dgm:cxn modelId="{2173C9EE-D4FF-47A6-AF2F-B3C3DE3F083D}" type="presOf" srcId="{70EE8DBA-B6C1-4281-91DE-6BB1FF37D4C5}" destId="{73768E88-71A5-4517-9321-FCC918DBB5EC}" srcOrd="1" destOrd="0" presId="urn:microsoft.com/office/officeart/2005/8/layout/orgChart1"/>
    <dgm:cxn modelId="{5D02D694-2145-4F7D-B677-036798D0389A}" type="presOf" srcId="{59984B75-F07A-4F71-A777-4A750B3DAA5E}" destId="{4B42A735-76C0-4826-9529-F8EFF38E2A4C}" srcOrd="1" destOrd="0" presId="urn:microsoft.com/office/officeart/2005/8/layout/orgChart1"/>
    <dgm:cxn modelId="{4774B8DC-2FB8-4F62-95CD-123335A43F45}" srcId="{D3A95545-C647-4974-B71C-84012C41703F}" destId="{E1406BDC-D32C-40BE-84C7-37A881E276C3}" srcOrd="2" destOrd="0" parTransId="{B9F191A9-DF22-4FC9-AA0D-CBE29BE1A7BA}" sibTransId="{9072B23A-2D73-4F77-BB57-8FD5A0575F6B}"/>
    <dgm:cxn modelId="{545DD7FF-CC6E-4C48-9ECB-EA433252B75B}" type="presOf" srcId="{640122AC-DC63-456D-B0C6-2B7950E209D2}" destId="{9D036FAA-5E3A-4559-843B-3BF38031988C}" srcOrd="0" destOrd="0" presId="urn:microsoft.com/office/officeart/2005/8/layout/orgChart1"/>
    <dgm:cxn modelId="{36B7348B-4B0C-4908-AF75-8D535107CCDE}" type="presOf" srcId="{A35A46B6-AD95-419C-92B8-34FBC12DF529}" destId="{2C273A41-746E-4151-A27F-D6F9CF6EA8B5}" srcOrd="1" destOrd="0" presId="urn:microsoft.com/office/officeart/2005/8/layout/orgChart1"/>
    <dgm:cxn modelId="{F548B14C-5A91-4AFC-B859-FA0164A4C46F}" type="presOf" srcId="{C58251C0-2DB6-4967-A3E8-578CA6FD7D1F}" destId="{261C1E20-9AE8-4670-B98F-0A483CAAD5E6}" srcOrd="0" destOrd="0" presId="urn:microsoft.com/office/officeart/2005/8/layout/orgChart1"/>
    <dgm:cxn modelId="{8EEB8375-A397-4EE9-A484-2A5ABC41F5AD}" type="presOf" srcId="{081D37E5-59F0-4D23-8BDC-DFBF056B0C8C}" destId="{99D88EC9-C9D1-42F5-B08C-BE5F7DC72589}" srcOrd="1" destOrd="0" presId="urn:microsoft.com/office/officeart/2005/8/layout/orgChart1"/>
    <dgm:cxn modelId="{6111BFCF-A189-452C-8429-F1D590624009}" type="presOf" srcId="{5006AC62-0A2A-428F-9619-006D420EA95E}" destId="{9CA6782D-28CC-45E6-85D8-F1D38871FFF0}" srcOrd="1" destOrd="0" presId="urn:microsoft.com/office/officeart/2005/8/layout/orgChart1"/>
    <dgm:cxn modelId="{39B44302-46FB-44EE-8898-85A5F9537CA5}" type="presParOf" srcId="{46139422-C223-4B07-A1E3-62A38BDEA101}" destId="{D3603D9B-AE9C-4DD4-8DEE-E04984DFCBE2}" srcOrd="0" destOrd="0" presId="urn:microsoft.com/office/officeart/2005/8/layout/orgChart1"/>
    <dgm:cxn modelId="{4295B317-1BCF-4C83-B541-B5CF3AC8DD52}" type="presParOf" srcId="{D3603D9B-AE9C-4DD4-8DEE-E04984DFCBE2}" destId="{3C4D0755-26E5-410A-8E8F-676D365FB7C9}" srcOrd="0" destOrd="0" presId="urn:microsoft.com/office/officeart/2005/8/layout/orgChart1"/>
    <dgm:cxn modelId="{369C253A-51EA-42C9-A7B9-8E7CD80B001E}" type="presParOf" srcId="{3C4D0755-26E5-410A-8E8F-676D365FB7C9}" destId="{FD3E978B-B020-4515-98AF-BB5D00B5FB26}" srcOrd="0" destOrd="0" presId="urn:microsoft.com/office/officeart/2005/8/layout/orgChart1"/>
    <dgm:cxn modelId="{03727C9B-46ED-47F7-9652-0A6EC03830ED}" type="presParOf" srcId="{3C4D0755-26E5-410A-8E8F-676D365FB7C9}" destId="{2C273A41-746E-4151-A27F-D6F9CF6EA8B5}" srcOrd="1" destOrd="0" presId="urn:microsoft.com/office/officeart/2005/8/layout/orgChart1"/>
    <dgm:cxn modelId="{29E024D2-9459-4E55-8A47-87F3DEBE813A}" type="presParOf" srcId="{D3603D9B-AE9C-4DD4-8DEE-E04984DFCBE2}" destId="{4B3AA98A-08BB-4316-8561-DCFD68166891}" srcOrd="1" destOrd="0" presId="urn:microsoft.com/office/officeart/2005/8/layout/orgChart1"/>
    <dgm:cxn modelId="{91076A63-B4D0-4551-AD3E-5FBBF05D0DD7}" type="presParOf" srcId="{4B3AA98A-08BB-4316-8561-DCFD68166891}" destId="{050ECFBD-0280-41CA-8915-7D6E791C7B25}" srcOrd="0" destOrd="0" presId="urn:microsoft.com/office/officeart/2005/8/layout/orgChart1"/>
    <dgm:cxn modelId="{9C4E96D5-6A6E-4995-90AB-FC47876F5582}" type="presParOf" srcId="{4B3AA98A-08BB-4316-8561-DCFD68166891}" destId="{F7C7EB60-EA88-4BA2-93FD-E6668EB7D940}" srcOrd="1" destOrd="0" presId="urn:microsoft.com/office/officeart/2005/8/layout/orgChart1"/>
    <dgm:cxn modelId="{7A7CD88B-29B6-4DBF-BA3B-9C320F5680F4}" type="presParOf" srcId="{F7C7EB60-EA88-4BA2-93FD-E6668EB7D940}" destId="{E0AB24B3-1B25-4868-BB8F-D421E7A9BAE6}" srcOrd="0" destOrd="0" presId="urn:microsoft.com/office/officeart/2005/8/layout/orgChart1"/>
    <dgm:cxn modelId="{EBB2A475-8E47-4E5F-B17A-87AC62A93CFE}" type="presParOf" srcId="{E0AB24B3-1B25-4868-BB8F-D421E7A9BAE6}" destId="{1912D9E0-52FC-45DF-B4DE-1DEA548D0BE0}" srcOrd="0" destOrd="0" presId="urn:microsoft.com/office/officeart/2005/8/layout/orgChart1"/>
    <dgm:cxn modelId="{6C7E6903-00E8-4A01-BD87-79AECBBFDA4D}" type="presParOf" srcId="{E0AB24B3-1B25-4868-BB8F-D421E7A9BAE6}" destId="{7E7849F9-CD2D-4883-9951-5AA4B94D51F5}" srcOrd="1" destOrd="0" presId="urn:microsoft.com/office/officeart/2005/8/layout/orgChart1"/>
    <dgm:cxn modelId="{497AB4A5-887D-4525-9B80-1B422F55AF2F}" type="presParOf" srcId="{F7C7EB60-EA88-4BA2-93FD-E6668EB7D940}" destId="{031273D3-DD64-40D2-931F-0699866FE406}" srcOrd="1" destOrd="0" presId="urn:microsoft.com/office/officeart/2005/8/layout/orgChart1"/>
    <dgm:cxn modelId="{EDA6C562-DBFE-45D3-B46C-937CCC79F9B7}" type="presParOf" srcId="{031273D3-DD64-40D2-931F-0699866FE406}" destId="{93B53A1B-043C-48E1-BE1E-9C3FAB7715F5}" srcOrd="0" destOrd="0" presId="urn:microsoft.com/office/officeart/2005/8/layout/orgChart1"/>
    <dgm:cxn modelId="{6C6A13E1-5A9B-4259-BC87-39EB02D7756A}" type="presParOf" srcId="{031273D3-DD64-40D2-931F-0699866FE406}" destId="{C94915D3-8439-4A5B-9434-3C64BAC1F41D}" srcOrd="1" destOrd="0" presId="urn:microsoft.com/office/officeart/2005/8/layout/orgChart1"/>
    <dgm:cxn modelId="{CF0C3A8E-DD92-4E8D-A8DE-DD8779E3A912}" type="presParOf" srcId="{C94915D3-8439-4A5B-9434-3C64BAC1F41D}" destId="{6027B5B6-EA26-4E63-8DDC-6D84EF41E4AB}" srcOrd="0" destOrd="0" presId="urn:microsoft.com/office/officeart/2005/8/layout/orgChart1"/>
    <dgm:cxn modelId="{69B5AB4F-6C65-4EA7-862B-22C0554D6A29}" type="presParOf" srcId="{6027B5B6-EA26-4E63-8DDC-6D84EF41E4AB}" destId="{74B9E3CA-44CF-406A-9F58-C583523A77E9}" srcOrd="0" destOrd="0" presId="urn:microsoft.com/office/officeart/2005/8/layout/orgChart1"/>
    <dgm:cxn modelId="{2AC8F3BA-2D02-4A8E-8894-9C251ED04937}" type="presParOf" srcId="{6027B5B6-EA26-4E63-8DDC-6D84EF41E4AB}" destId="{393F002A-BD8C-4C50-B0D1-6E175BBBB7BF}" srcOrd="1" destOrd="0" presId="urn:microsoft.com/office/officeart/2005/8/layout/orgChart1"/>
    <dgm:cxn modelId="{ED186B67-404C-44B7-B867-0D934C4503BA}" type="presParOf" srcId="{C94915D3-8439-4A5B-9434-3C64BAC1F41D}" destId="{DE73179B-F116-4429-9CEF-81304D26A61F}" srcOrd="1" destOrd="0" presId="urn:microsoft.com/office/officeart/2005/8/layout/orgChart1"/>
    <dgm:cxn modelId="{CA348E5F-4BDF-4C37-904D-7DEF20D5F8CC}" type="presParOf" srcId="{C94915D3-8439-4A5B-9434-3C64BAC1F41D}" destId="{91D69DE9-45F6-4271-9845-A77676164A66}" srcOrd="2" destOrd="0" presId="urn:microsoft.com/office/officeart/2005/8/layout/orgChart1"/>
    <dgm:cxn modelId="{1DB8B555-24BF-4914-BCE3-4D6937E92595}" type="presParOf" srcId="{031273D3-DD64-40D2-931F-0699866FE406}" destId="{D151F39B-BFA4-4E15-A878-A88276C73066}" srcOrd="2" destOrd="0" presId="urn:microsoft.com/office/officeart/2005/8/layout/orgChart1"/>
    <dgm:cxn modelId="{F8416046-29B7-490E-A4E9-0C4DD35B9DE4}" type="presParOf" srcId="{031273D3-DD64-40D2-931F-0699866FE406}" destId="{07FF6CBB-170A-43DE-8399-5FB59DF996C6}" srcOrd="3" destOrd="0" presId="urn:microsoft.com/office/officeart/2005/8/layout/orgChart1"/>
    <dgm:cxn modelId="{F48088A7-4027-43ED-9C6C-3E791333F235}" type="presParOf" srcId="{07FF6CBB-170A-43DE-8399-5FB59DF996C6}" destId="{28398916-7D3A-4504-BFB0-E3EAFDAB1DE3}" srcOrd="0" destOrd="0" presId="urn:microsoft.com/office/officeart/2005/8/layout/orgChart1"/>
    <dgm:cxn modelId="{BC73523A-2C48-4906-A3DE-2C462ABE941F}" type="presParOf" srcId="{28398916-7D3A-4504-BFB0-E3EAFDAB1DE3}" destId="{63837D55-4164-4D36-AF8B-52E8E2CCD34A}" srcOrd="0" destOrd="0" presId="urn:microsoft.com/office/officeart/2005/8/layout/orgChart1"/>
    <dgm:cxn modelId="{700690D2-F592-4EB0-9722-90ECA5812595}" type="presParOf" srcId="{28398916-7D3A-4504-BFB0-E3EAFDAB1DE3}" destId="{06498993-682B-4074-A31F-CE189BF9FD2D}" srcOrd="1" destOrd="0" presId="urn:microsoft.com/office/officeart/2005/8/layout/orgChart1"/>
    <dgm:cxn modelId="{AE86104B-F7F7-4B04-8A2A-0B57A1076F9F}" type="presParOf" srcId="{07FF6CBB-170A-43DE-8399-5FB59DF996C6}" destId="{BDF048D1-66EF-4885-8AB3-E2D63C46694C}" srcOrd="1" destOrd="0" presId="urn:microsoft.com/office/officeart/2005/8/layout/orgChart1"/>
    <dgm:cxn modelId="{88983FCD-5E76-46ED-A501-66CBA4345EFE}" type="presParOf" srcId="{07FF6CBB-170A-43DE-8399-5FB59DF996C6}" destId="{2CE592F6-236A-4C61-99B9-AE960530DD3E}" srcOrd="2" destOrd="0" presId="urn:microsoft.com/office/officeart/2005/8/layout/orgChart1"/>
    <dgm:cxn modelId="{2A778F34-4154-40A9-84B1-8EA8412E3AF8}" type="presParOf" srcId="{031273D3-DD64-40D2-931F-0699866FE406}" destId="{5487443B-5CDC-45EA-8396-8D2FFC6DFDD3}" srcOrd="4" destOrd="0" presId="urn:microsoft.com/office/officeart/2005/8/layout/orgChart1"/>
    <dgm:cxn modelId="{623D4450-B257-4FE4-AC45-288945DA8AF4}" type="presParOf" srcId="{031273D3-DD64-40D2-931F-0699866FE406}" destId="{6BBBCDA8-9AD7-4ED8-9162-45C735E239E3}" srcOrd="5" destOrd="0" presId="urn:microsoft.com/office/officeart/2005/8/layout/orgChart1"/>
    <dgm:cxn modelId="{A10F12AF-4959-480F-910B-CCED941BB244}" type="presParOf" srcId="{6BBBCDA8-9AD7-4ED8-9162-45C735E239E3}" destId="{BBFA0E7E-5D44-4AD9-BC7E-ED2CD44DF2FC}" srcOrd="0" destOrd="0" presId="urn:microsoft.com/office/officeart/2005/8/layout/orgChart1"/>
    <dgm:cxn modelId="{2B037D6F-B6CF-4B9C-9247-495C472CC5C4}" type="presParOf" srcId="{BBFA0E7E-5D44-4AD9-BC7E-ED2CD44DF2FC}" destId="{053BC2E2-5E5C-4D89-9267-46A6205D79BC}" srcOrd="0" destOrd="0" presId="urn:microsoft.com/office/officeart/2005/8/layout/orgChart1"/>
    <dgm:cxn modelId="{6960DB97-D1D7-4B84-9987-99262A406739}" type="presParOf" srcId="{BBFA0E7E-5D44-4AD9-BC7E-ED2CD44DF2FC}" destId="{4B42A735-76C0-4826-9529-F8EFF38E2A4C}" srcOrd="1" destOrd="0" presId="urn:microsoft.com/office/officeart/2005/8/layout/orgChart1"/>
    <dgm:cxn modelId="{91FD9844-4F56-4203-9C54-DDE7FFEBD06E}" type="presParOf" srcId="{6BBBCDA8-9AD7-4ED8-9162-45C735E239E3}" destId="{0DB40697-6C74-42CB-8CE2-8DBE4A305058}" srcOrd="1" destOrd="0" presId="urn:microsoft.com/office/officeart/2005/8/layout/orgChart1"/>
    <dgm:cxn modelId="{8A791DAB-7811-4237-A01B-6FA2A0A83429}" type="presParOf" srcId="{6BBBCDA8-9AD7-4ED8-9162-45C735E239E3}" destId="{C241662B-B0EF-41E3-A955-F1B1F90859B6}" srcOrd="2" destOrd="0" presId="urn:microsoft.com/office/officeart/2005/8/layout/orgChart1"/>
    <dgm:cxn modelId="{1828E271-6D3C-4C3E-A256-5C2DA7C48D9A}" type="presParOf" srcId="{F7C7EB60-EA88-4BA2-93FD-E6668EB7D940}" destId="{9B409AA5-8E50-4B20-8E7F-FB0955A60C71}" srcOrd="2" destOrd="0" presId="urn:microsoft.com/office/officeart/2005/8/layout/orgChart1"/>
    <dgm:cxn modelId="{0304C324-C795-4926-A01D-3EF07C08B187}" type="presParOf" srcId="{4B3AA98A-08BB-4316-8561-DCFD68166891}" destId="{44B9F64C-925D-4988-AF6D-83D600A0C085}" srcOrd="2" destOrd="0" presId="urn:microsoft.com/office/officeart/2005/8/layout/orgChart1"/>
    <dgm:cxn modelId="{DECFD557-DC5B-40B5-8CE7-8679FA6698C7}" type="presParOf" srcId="{4B3AA98A-08BB-4316-8561-DCFD68166891}" destId="{9B0D47E5-6FF7-4B59-BEBE-4A525B7E0BB4}" srcOrd="3" destOrd="0" presId="urn:microsoft.com/office/officeart/2005/8/layout/orgChart1"/>
    <dgm:cxn modelId="{76520214-4079-4694-8394-AD994040C869}" type="presParOf" srcId="{9B0D47E5-6FF7-4B59-BEBE-4A525B7E0BB4}" destId="{6DA6B555-7072-4FBB-ADD2-D5507E6A345D}" srcOrd="0" destOrd="0" presId="urn:microsoft.com/office/officeart/2005/8/layout/orgChart1"/>
    <dgm:cxn modelId="{E5432949-A3FC-4860-860C-8DDD7712B488}" type="presParOf" srcId="{6DA6B555-7072-4FBB-ADD2-D5507E6A345D}" destId="{676F5A90-4855-47B2-9F80-DD8825FD1872}" srcOrd="0" destOrd="0" presId="urn:microsoft.com/office/officeart/2005/8/layout/orgChart1"/>
    <dgm:cxn modelId="{27DEC7A6-756E-46C0-8BB7-1691BE34A2FD}" type="presParOf" srcId="{6DA6B555-7072-4FBB-ADD2-D5507E6A345D}" destId="{ECEC834C-70E5-4A21-81E6-2E96CBC38C2D}" srcOrd="1" destOrd="0" presId="urn:microsoft.com/office/officeart/2005/8/layout/orgChart1"/>
    <dgm:cxn modelId="{060666FC-D597-45D8-9727-025A3F353229}" type="presParOf" srcId="{9B0D47E5-6FF7-4B59-BEBE-4A525B7E0BB4}" destId="{F89A6C22-BF87-4FD7-9B74-06DE1F25CFEF}" srcOrd="1" destOrd="0" presId="urn:microsoft.com/office/officeart/2005/8/layout/orgChart1"/>
    <dgm:cxn modelId="{6CBFD307-D37E-4796-AFA2-21583C486DFD}" type="presParOf" srcId="{F89A6C22-BF87-4FD7-9B74-06DE1F25CFEF}" destId="{2F2BF249-9D76-443E-96B9-BB76759D7A8E}" srcOrd="0" destOrd="0" presId="urn:microsoft.com/office/officeart/2005/8/layout/orgChart1"/>
    <dgm:cxn modelId="{31B8565F-8804-4813-B240-83ED5835C46D}" type="presParOf" srcId="{F89A6C22-BF87-4FD7-9B74-06DE1F25CFEF}" destId="{568E2216-4F7F-430F-BF40-543B54009435}" srcOrd="1" destOrd="0" presId="urn:microsoft.com/office/officeart/2005/8/layout/orgChart1"/>
    <dgm:cxn modelId="{A5CB338B-C27F-4955-B423-C96FE572E541}" type="presParOf" srcId="{568E2216-4F7F-430F-BF40-543B54009435}" destId="{F448C20B-70BE-4847-807A-31E417865DA9}" srcOrd="0" destOrd="0" presId="urn:microsoft.com/office/officeart/2005/8/layout/orgChart1"/>
    <dgm:cxn modelId="{C4C8CF8E-2178-4F21-A845-A406BF829C07}" type="presParOf" srcId="{F448C20B-70BE-4847-807A-31E417865DA9}" destId="{6DC73DD5-D05E-4CFB-BDEC-6AD15CC9005B}" srcOrd="0" destOrd="0" presId="urn:microsoft.com/office/officeart/2005/8/layout/orgChart1"/>
    <dgm:cxn modelId="{5847B757-85AD-4320-B4B0-47D3048E4E77}" type="presParOf" srcId="{F448C20B-70BE-4847-807A-31E417865DA9}" destId="{7EBE1F2F-6EC9-4E19-AEAC-A4185C168A32}" srcOrd="1" destOrd="0" presId="urn:microsoft.com/office/officeart/2005/8/layout/orgChart1"/>
    <dgm:cxn modelId="{A5CC0876-A165-464D-AFD9-DEDED7E081AE}" type="presParOf" srcId="{568E2216-4F7F-430F-BF40-543B54009435}" destId="{D76D4A2B-3FC6-431B-9345-D2DB3125C572}" srcOrd="1" destOrd="0" presId="urn:microsoft.com/office/officeart/2005/8/layout/orgChart1"/>
    <dgm:cxn modelId="{90E2A8AB-E437-433F-B041-0CCC60E83248}" type="presParOf" srcId="{568E2216-4F7F-430F-BF40-543B54009435}" destId="{4C8D06F9-AF1E-437C-92C6-46C1752871C6}" srcOrd="2" destOrd="0" presId="urn:microsoft.com/office/officeart/2005/8/layout/orgChart1"/>
    <dgm:cxn modelId="{A005AB2A-938F-4D96-8A8B-0621CFF45D0D}" type="presParOf" srcId="{F89A6C22-BF87-4FD7-9B74-06DE1F25CFEF}" destId="{9A7175EF-1696-42C6-9592-E2EA2AB9E710}" srcOrd="2" destOrd="0" presId="urn:microsoft.com/office/officeart/2005/8/layout/orgChart1"/>
    <dgm:cxn modelId="{D93CA19A-4935-49A0-A5EA-C7EAE8ADBF08}" type="presParOf" srcId="{F89A6C22-BF87-4FD7-9B74-06DE1F25CFEF}" destId="{8D17B0E1-8414-48BC-8B9D-7BDECA090CDF}" srcOrd="3" destOrd="0" presId="urn:microsoft.com/office/officeart/2005/8/layout/orgChart1"/>
    <dgm:cxn modelId="{F0E71190-AC6F-4ACF-A387-1740C9010F2B}" type="presParOf" srcId="{8D17B0E1-8414-48BC-8B9D-7BDECA090CDF}" destId="{18B28113-5B1F-4CC4-A193-A13F2E765DCB}" srcOrd="0" destOrd="0" presId="urn:microsoft.com/office/officeart/2005/8/layout/orgChart1"/>
    <dgm:cxn modelId="{9791BAD9-BDBE-4377-9E07-950C74B65373}" type="presParOf" srcId="{18B28113-5B1F-4CC4-A193-A13F2E765DCB}" destId="{1DFFD637-CD48-41E4-8FF1-D2558CF7FAC0}" srcOrd="0" destOrd="0" presId="urn:microsoft.com/office/officeart/2005/8/layout/orgChart1"/>
    <dgm:cxn modelId="{7AF79570-5F5A-4981-82D8-B5731DB4C652}" type="presParOf" srcId="{18B28113-5B1F-4CC4-A193-A13F2E765DCB}" destId="{475D814B-6EDB-4091-80F9-473AE28850EC}" srcOrd="1" destOrd="0" presId="urn:microsoft.com/office/officeart/2005/8/layout/orgChart1"/>
    <dgm:cxn modelId="{1A967AFF-EB60-4FAB-BF94-184FE6B6E12B}" type="presParOf" srcId="{8D17B0E1-8414-48BC-8B9D-7BDECA090CDF}" destId="{BF23C833-14BB-4AD2-8693-A014F82531BD}" srcOrd="1" destOrd="0" presId="urn:microsoft.com/office/officeart/2005/8/layout/orgChart1"/>
    <dgm:cxn modelId="{C3EC02DD-3CCA-4BB4-9CAF-C954F53911C5}" type="presParOf" srcId="{8D17B0E1-8414-48BC-8B9D-7BDECA090CDF}" destId="{8EEBCDC7-8691-49DC-BCE7-26648D704230}" srcOrd="2" destOrd="0" presId="urn:microsoft.com/office/officeart/2005/8/layout/orgChart1"/>
    <dgm:cxn modelId="{E6E39E32-CD2F-40C9-8C47-A47AEA11BC6E}" type="presParOf" srcId="{F89A6C22-BF87-4FD7-9B74-06DE1F25CFEF}" destId="{C7B15F22-6703-43CF-AE58-E25E49410F7F}" srcOrd="4" destOrd="0" presId="urn:microsoft.com/office/officeart/2005/8/layout/orgChart1"/>
    <dgm:cxn modelId="{37E49A89-8328-46CB-8234-982DBFD36995}" type="presParOf" srcId="{F89A6C22-BF87-4FD7-9B74-06DE1F25CFEF}" destId="{6896DE5D-7BB4-4269-B68A-6DC8F79ADD66}" srcOrd="5" destOrd="0" presId="urn:microsoft.com/office/officeart/2005/8/layout/orgChart1"/>
    <dgm:cxn modelId="{ECD32CE3-2AE5-471D-B64D-AC408D4E3283}" type="presParOf" srcId="{6896DE5D-7BB4-4269-B68A-6DC8F79ADD66}" destId="{0A18E9B8-6E76-476E-9EF3-8EA06380DB15}" srcOrd="0" destOrd="0" presId="urn:microsoft.com/office/officeart/2005/8/layout/orgChart1"/>
    <dgm:cxn modelId="{29B246A0-1E68-44F9-A9C6-9A191910142B}" type="presParOf" srcId="{0A18E9B8-6E76-476E-9EF3-8EA06380DB15}" destId="{138D3EF6-C344-4218-9A25-4E15576D05ED}" srcOrd="0" destOrd="0" presId="urn:microsoft.com/office/officeart/2005/8/layout/orgChart1"/>
    <dgm:cxn modelId="{A70672C2-5BB6-4708-BE06-BB9D4ACB0D94}" type="presParOf" srcId="{0A18E9B8-6E76-476E-9EF3-8EA06380DB15}" destId="{3EEC70A6-E0C6-4B2C-9D05-4FBCD5EE87F6}" srcOrd="1" destOrd="0" presId="urn:microsoft.com/office/officeart/2005/8/layout/orgChart1"/>
    <dgm:cxn modelId="{CDFCF7EE-355B-403E-BAFF-C434706CA737}" type="presParOf" srcId="{6896DE5D-7BB4-4269-B68A-6DC8F79ADD66}" destId="{CE0313B8-5E4E-4086-BA8C-8D29D2FA2D0C}" srcOrd="1" destOrd="0" presId="urn:microsoft.com/office/officeart/2005/8/layout/orgChart1"/>
    <dgm:cxn modelId="{E709DCB0-AF9A-4336-8390-515BDD0A46BD}" type="presParOf" srcId="{6896DE5D-7BB4-4269-B68A-6DC8F79ADD66}" destId="{DB01CAC1-5BDC-4DD3-8164-92D8BB10E250}" srcOrd="2" destOrd="0" presId="urn:microsoft.com/office/officeart/2005/8/layout/orgChart1"/>
    <dgm:cxn modelId="{1C89C454-DD56-4285-8DF5-3C5A4F60B024}" type="presParOf" srcId="{9B0D47E5-6FF7-4B59-BEBE-4A525B7E0BB4}" destId="{9C7A7161-17F6-4BF6-B749-2FF1B20D1BA3}" srcOrd="2" destOrd="0" presId="urn:microsoft.com/office/officeart/2005/8/layout/orgChart1"/>
    <dgm:cxn modelId="{70B9E116-170D-4B50-B0BE-3DBB489CD3C8}" type="presParOf" srcId="{4B3AA98A-08BB-4316-8561-DCFD68166891}" destId="{2E046FB8-3560-459C-AA2D-682610698DFC}" srcOrd="4" destOrd="0" presId="urn:microsoft.com/office/officeart/2005/8/layout/orgChart1"/>
    <dgm:cxn modelId="{F1A1E605-D7DC-4620-B7CA-0D3482E604CA}" type="presParOf" srcId="{4B3AA98A-08BB-4316-8561-DCFD68166891}" destId="{AE5D84DB-876D-4D98-BBC7-28BB4908B14C}" srcOrd="5" destOrd="0" presId="urn:microsoft.com/office/officeart/2005/8/layout/orgChart1"/>
    <dgm:cxn modelId="{7208E687-C2D4-441D-AEE8-F4BAC1CAE383}" type="presParOf" srcId="{AE5D84DB-876D-4D98-BBC7-28BB4908B14C}" destId="{611A0003-19DA-4733-814F-193122590D70}" srcOrd="0" destOrd="0" presId="urn:microsoft.com/office/officeart/2005/8/layout/orgChart1"/>
    <dgm:cxn modelId="{78EE409A-11AA-4374-9FC0-3D239A948DC6}" type="presParOf" srcId="{611A0003-19DA-4733-814F-193122590D70}" destId="{D693D2EC-88B4-4D42-86C5-7946DFFBD6D9}" srcOrd="0" destOrd="0" presId="urn:microsoft.com/office/officeart/2005/8/layout/orgChart1"/>
    <dgm:cxn modelId="{668EEC51-58AC-4891-94E5-EF0A605AD6D0}" type="presParOf" srcId="{611A0003-19DA-4733-814F-193122590D70}" destId="{CA8D11E3-82B4-4A0C-9B04-57D6BC2AB3F0}" srcOrd="1" destOrd="0" presId="urn:microsoft.com/office/officeart/2005/8/layout/orgChart1"/>
    <dgm:cxn modelId="{209A37DF-8C01-465F-860E-F9A6DE91B3B4}" type="presParOf" srcId="{AE5D84DB-876D-4D98-BBC7-28BB4908B14C}" destId="{C743E3DD-8EE5-4065-B583-7E494606AF28}" srcOrd="1" destOrd="0" presId="urn:microsoft.com/office/officeart/2005/8/layout/orgChart1"/>
    <dgm:cxn modelId="{F301BA5E-EEC2-4443-8606-B4341829382F}" type="presParOf" srcId="{C743E3DD-8EE5-4065-B583-7E494606AF28}" destId="{97A88AB5-674C-4DEF-8099-10B44A09AFC1}" srcOrd="0" destOrd="0" presId="urn:microsoft.com/office/officeart/2005/8/layout/orgChart1"/>
    <dgm:cxn modelId="{2E57EA0D-7B71-4A84-99A3-A2F75B5B25D1}" type="presParOf" srcId="{C743E3DD-8EE5-4065-B583-7E494606AF28}" destId="{C7ED8F92-B33C-4138-AEB9-C9AC2659037F}" srcOrd="1" destOrd="0" presId="urn:microsoft.com/office/officeart/2005/8/layout/orgChart1"/>
    <dgm:cxn modelId="{C20EAFCA-C1A0-4704-83CC-CA4E9D73333A}" type="presParOf" srcId="{C7ED8F92-B33C-4138-AEB9-C9AC2659037F}" destId="{70AF3F82-3F89-4D64-8480-8F8C71B7CAF1}" srcOrd="0" destOrd="0" presId="urn:microsoft.com/office/officeart/2005/8/layout/orgChart1"/>
    <dgm:cxn modelId="{B0EA1965-1190-42DA-8026-89C3F3BDFD68}" type="presParOf" srcId="{70AF3F82-3F89-4D64-8480-8F8C71B7CAF1}" destId="{0CF787CC-DCD2-4A09-925E-58E905614E04}" srcOrd="0" destOrd="0" presId="urn:microsoft.com/office/officeart/2005/8/layout/orgChart1"/>
    <dgm:cxn modelId="{2EE5034F-B52E-4FD7-A40F-82B47011A9E8}" type="presParOf" srcId="{70AF3F82-3F89-4D64-8480-8F8C71B7CAF1}" destId="{99D88EC9-C9D1-42F5-B08C-BE5F7DC72589}" srcOrd="1" destOrd="0" presId="urn:microsoft.com/office/officeart/2005/8/layout/orgChart1"/>
    <dgm:cxn modelId="{1FA2DA02-3B22-487C-9479-33F158B99F3F}" type="presParOf" srcId="{C7ED8F92-B33C-4138-AEB9-C9AC2659037F}" destId="{4819EB21-040A-4591-A030-023B0E50551B}" srcOrd="1" destOrd="0" presId="urn:microsoft.com/office/officeart/2005/8/layout/orgChart1"/>
    <dgm:cxn modelId="{45CEF9AA-4377-4A26-BECE-F1BC96624C66}" type="presParOf" srcId="{C7ED8F92-B33C-4138-AEB9-C9AC2659037F}" destId="{CAD99BD0-213D-4BB6-9DAC-AE5221386C8C}" srcOrd="2" destOrd="0" presId="urn:microsoft.com/office/officeart/2005/8/layout/orgChart1"/>
    <dgm:cxn modelId="{A7B40F02-FEF9-4AC2-B72C-BC543ECA0951}" type="presParOf" srcId="{C743E3DD-8EE5-4065-B583-7E494606AF28}" destId="{0CD64E35-3F2D-48B9-8B1E-2850B999EFAE}" srcOrd="2" destOrd="0" presId="urn:microsoft.com/office/officeart/2005/8/layout/orgChart1"/>
    <dgm:cxn modelId="{BB76817B-AA27-4C67-873E-8A8A54A44892}" type="presParOf" srcId="{C743E3DD-8EE5-4065-B583-7E494606AF28}" destId="{C769B7E5-E185-42F7-BACF-3388523AD318}" srcOrd="3" destOrd="0" presId="urn:microsoft.com/office/officeart/2005/8/layout/orgChart1"/>
    <dgm:cxn modelId="{CD7E18E7-41CD-4BC6-9E21-068DE3CEAB0B}" type="presParOf" srcId="{C769B7E5-E185-42F7-BACF-3388523AD318}" destId="{5998F8AF-8BA6-4B64-8C7E-BBB4649088D1}" srcOrd="0" destOrd="0" presId="urn:microsoft.com/office/officeart/2005/8/layout/orgChart1"/>
    <dgm:cxn modelId="{716C8441-930F-4C17-9C20-FE61D55BA58F}" type="presParOf" srcId="{5998F8AF-8BA6-4B64-8C7E-BBB4649088D1}" destId="{9D036FAA-5E3A-4559-843B-3BF38031988C}" srcOrd="0" destOrd="0" presId="urn:microsoft.com/office/officeart/2005/8/layout/orgChart1"/>
    <dgm:cxn modelId="{AF184036-8A29-452D-A6CF-953B4666DB4B}" type="presParOf" srcId="{5998F8AF-8BA6-4B64-8C7E-BBB4649088D1}" destId="{8DCDFEBD-308A-40C6-9E72-6C9136A413B5}" srcOrd="1" destOrd="0" presId="urn:microsoft.com/office/officeart/2005/8/layout/orgChart1"/>
    <dgm:cxn modelId="{553908E2-F175-4A14-9CD8-9B44E051E28C}" type="presParOf" srcId="{C769B7E5-E185-42F7-BACF-3388523AD318}" destId="{A415E4B7-181F-4641-9D0D-80F3906C1A3B}" srcOrd="1" destOrd="0" presId="urn:microsoft.com/office/officeart/2005/8/layout/orgChart1"/>
    <dgm:cxn modelId="{A9069675-79A9-4F45-BCC5-94B6B219AF34}" type="presParOf" srcId="{C769B7E5-E185-42F7-BACF-3388523AD318}" destId="{3C08DCBB-5BFF-4EE2-A362-0548EA656BA0}" srcOrd="2" destOrd="0" presId="urn:microsoft.com/office/officeart/2005/8/layout/orgChart1"/>
    <dgm:cxn modelId="{93F0E0ED-F750-482A-AE6B-12C12C93758F}" type="presParOf" srcId="{C743E3DD-8EE5-4065-B583-7E494606AF28}" destId="{24468534-65B9-42E0-B3E2-D8048D87BA09}" srcOrd="4" destOrd="0" presId="urn:microsoft.com/office/officeart/2005/8/layout/orgChart1"/>
    <dgm:cxn modelId="{2BFC8503-6BA5-4D93-BE0E-51E156B622B8}" type="presParOf" srcId="{C743E3DD-8EE5-4065-B583-7E494606AF28}" destId="{66F2AFEB-D120-4240-8C5A-157307798A8C}" srcOrd="5" destOrd="0" presId="urn:microsoft.com/office/officeart/2005/8/layout/orgChart1"/>
    <dgm:cxn modelId="{2F21E1A5-BD52-4609-A9AB-64F9CCA8D664}" type="presParOf" srcId="{66F2AFEB-D120-4240-8C5A-157307798A8C}" destId="{DD369F31-59EB-4E36-9137-05D27E10A1DF}" srcOrd="0" destOrd="0" presId="urn:microsoft.com/office/officeart/2005/8/layout/orgChart1"/>
    <dgm:cxn modelId="{3EAA1C05-690D-4747-A6D0-CA78EE8E48EB}" type="presParOf" srcId="{DD369F31-59EB-4E36-9137-05D27E10A1DF}" destId="{5E56593A-EE59-49CD-8AC7-C616DF9DA6AB}" srcOrd="0" destOrd="0" presId="urn:microsoft.com/office/officeart/2005/8/layout/orgChart1"/>
    <dgm:cxn modelId="{B15847A9-6325-4233-9C6D-79C02F219FA9}" type="presParOf" srcId="{DD369F31-59EB-4E36-9137-05D27E10A1DF}" destId="{52D409DF-5984-4E44-A3D1-AB6E6B4CAEA7}" srcOrd="1" destOrd="0" presId="urn:microsoft.com/office/officeart/2005/8/layout/orgChart1"/>
    <dgm:cxn modelId="{E7764C61-23F2-42C7-BC66-244C1EBD3394}" type="presParOf" srcId="{66F2AFEB-D120-4240-8C5A-157307798A8C}" destId="{17D5507C-6552-4EBB-98B1-0E57B8A14046}" srcOrd="1" destOrd="0" presId="urn:microsoft.com/office/officeart/2005/8/layout/orgChart1"/>
    <dgm:cxn modelId="{8B92B311-EE42-4F39-A110-1581E8992F39}" type="presParOf" srcId="{66F2AFEB-D120-4240-8C5A-157307798A8C}" destId="{2BB46722-FCC7-4D11-A78A-E293528E5614}" srcOrd="2" destOrd="0" presId="urn:microsoft.com/office/officeart/2005/8/layout/orgChart1"/>
    <dgm:cxn modelId="{BF188F15-6EA7-459D-9CEA-43AB7BC31F6C}" type="presParOf" srcId="{AE5D84DB-876D-4D98-BBC7-28BB4908B14C}" destId="{C9C824A6-2693-4E79-BC2C-A835F13FF92D}" srcOrd="2" destOrd="0" presId="urn:microsoft.com/office/officeart/2005/8/layout/orgChart1"/>
    <dgm:cxn modelId="{E4D62C92-0960-48ED-B950-95EACA63B27C}" type="presParOf" srcId="{4B3AA98A-08BB-4316-8561-DCFD68166891}" destId="{82D40C05-5130-4DB6-9575-5F490E2B2B47}" srcOrd="6" destOrd="0" presId="urn:microsoft.com/office/officeart/2005/8/layout/orgChart1"/>
    <dgm:cxn modelId="{AD0D6E64-74C6-40F8-AD5D-AFF1DECE0FFE}" type="presParOf" srcId="{4B3AA98A-08BB-4316-8561-DCFD68166891}" destId="{0DFE89DD-8D9E-4716-B3CC-820BBD5ACFF7}" srcOrd="7" destOrd="0" presId="urn:microsoft.com/office/officeart/2005/8/layout/orgChart1"/>
    <dgm:cxn modelId="{560388D2-2943-4690-A419-72245BD51ABA}" type="presParOf" srcId="{0DFE89DD-8D9E-4716-B3CC-820BBD5ACFF7}" destId="{C759751A-EE1D-40DF-ADBF-EE2D5DB83B82}" srcOrd="0" destOrd="0" presId="urn:microsoft.com/office/officeart/2005/8/layout/orgChart1"/>
    <dgm:cxn modelId="{19974EF7-6AC7-48F5-857E-EFBD72090B0E}" type="presParOf" srcId="{C759751A-EE1D-40DF-ADBF-EE2D5DB83B82}" destId="{FCD4BB0C-2FC2-4E50-A614-0CF96CDC1EC1}" srcOrd="0" destOrd="0" presId="urn:microsoft.com/office/officeart/2005/8/layout/orgChart1"/>
    <dgm:cxn modelId="{77D27262-32D7-4C07-96BC-09DC462363F3}" type="presParOf" srcId="{C759751A-EE1D-40DF-ADBF-EE2D5DB83B82}" destId="{48B16FCB-0452-4ACD-8E15-9F2E30A09850}" srcOrd="1" destOrd="0" presId="urn:microsoft.com/office/officeart/2005/8/layout/orgChart1"/>
    <dgm:cxn modelId="{98FCDA61-FE15-40EA-9DDD-F544311946AD}" type="presParOf" srcId="{0DFE89DD-8D9E-4716-B3CC-820BBD5ACFF7}" destId="{265343DF-C4F6-4578-88CB-5A593CBA6F01}" srcOrd="1" destOrd="0" presId="urn:microsoft.com/office/officeart/2005/8/layout/orgChart1"/>
    <dgm:cxn modelId="{27BBA306-7EBD-4D0C-AB8C-0D0699D0E51A}" type="presParOf" srcId="{265343DF-C4F6-4578-88CB-5A593CBA6F01}" destId="{29D175E7-F907-464B-8D37-557197E41019}" srcOrd="0" destOrd="0" presId="urn:microsoft.com/office/officeart/2005/8/layout/orgChart1"/>
    <dgm:cxn modelId="{05A908AB-E5EA-4F39-842E-656564243DD8}" type="presParOf" srcId="{265343DF-C4F6-4578-88CB-5A593CBA6F01}" destId="{1D243609-DB06-4F76-BE24-AF1138A3569B}" srcOrd="1" destOrd="0" presId="urn:microsoft.com/office/officeart/2005/8/layout/orgChart1"/>
    <dgm:cxn modelId="{2795D26F-2323-49FF-824B-1F21283B0376}" type="presParOf" srcId="{1D243609-DB06-4F76-BE24-AF1138A3569B}" destId="{CD4350AB-C03D-49F5-9487-F2FE7763C69E}" srcOrd="0" destOrd="0" presId="urn:microsoft.com/office/officeart/2005/8/layout/orgChart1"/>
    <dgm:cxn modelId="{8330B9AD-9FE7-4226-B5E5-FA6CC196A71B}" type="presParOf" srcId="{CD4350AB-C03D-49F5-9487-F2FE7763C69E}" destId="{06261DCE-FDAA-4B3B-83D2-346C970CD0A7}" srcOrd="0" destOrd="0" presId="urn:microsoft.com/office/officeart/2005/8/layout/orgChart1"/>
    <dgm:cxn modelId="{8C977393-4799-4566-BAF6-F6B8FBF54FC4}" type="presParOf" srcId="{CD4350AB-C03D-49F5-9487-F2FE7763C69E}" destId="{F90A6762-6EE2-4AF5-A2A6-FA24F919625B}" srcOrd="1" destOrd="0" presId="urn:microsoft.com/office/officeart/2005/8/layout/orgChart1"/>
    <dgm:cxn modelId="{59652782-7B6B-463B-9D23-7CDF364B34A3}" type="presParOf" srcId="{1D243609-DB06-4F76-BE24-AF1138A3569B}" destId="{888C771D-04FC-435A-B925-F638386720B0}" srcOrd="1" destOrd="0" presId="urn:microsoft.com/office/officeart/2005/8/layout/orgChart1"/>
    <dgm:cxn modelId="{4DE65A49-F186-48D9-A40D-63C27FB09F05}" type="presParOf" srcId="{1D243609-DB06-4F76-BE24-AF1138A3569B}" destId="{FC2A826F-3FCE-490E-8996-BDF076DCD4CB}" srcOrd="2" destOrd="0" presId="urn:microsoft.com/office/officeart/2005/8/layout/orgChart1"/>
    <dgm:cxn modelId="{817DA29D-4681-4B47-A8A5-98C490EE22F3}" type="presParOf" srcId="{265343DF-C4F6-4578-88CB-5A593CBA6F01}" destId="{BD2EDEE4-B17A-41A4-8635-C295B24B78C1}" srcOrd="2" destOrd="0" presId="urn:microsoft.com/office/officeart/2005/8/layout/orgChart1"/>
    <dgm:cxn modelId="{56011969-0697-4451-9A1A-5909870942B0}" type="presParOf" srcId="{265343DF-C4F6-4578-88CB-5A593CBA6F01}" destId="{972264B9-6E8E-4E6C-BAAD-073EDE11AA61}" srcOrd="3" destOrd="0" presId="urn:microsoft.com/office/officeart/2005/8/layout/orgChart1"/>
    <dgm:cxn modelId="{7BFEBD30-FD91-4212-9500-F0CAB6285D7A}" type="presParOf" srcId="{972264B9-6E8E-4E6C-BAAD-073EDE11AA61}" destId="{0359F6E4-D23A-4E16-873C-DE878CD3CEBC}" srcOrd="0" destOrd="0" presId="urn:microsoft.com/office/officeart/2005/8/layout/orgChart1"/>
    <dgm:cxn modelId="{36037051-87B8-4292-BAA2-74EDE6914050}" type="presParOf" srcId="{0359F6E4-D23A-4E16-873C-DE878CD3CEBC}" destId="{04ACD4D8-C0BE-409C-AD95-74A5CBD62260}" srcOrd="0" destOrd="0" presId="urn:microsoft.com/office/officeart/2005/8/layout/orgChart1"/>
    <dgm:cxn modelId="{EFA69059-6178-49F6-85E9-BBA73890E775}" type="presParOf" srcId="{0359F6E4-D23A-4E16-873C-DE878CD3CEBC}" destId="{BAB65503-B7FB-4194-98C6-96CC95641191}" srcOrd="1" destOrd="0" presId="urn:microsoft.com/office/officeart/2005/8/layout/orgChart1"/>
    <dgm:cxn modelId="{322DE6AC-395F-4971-B306-63C983EDBD15}" type="presParOf" srcId="{972264B9-6E8E-4E6C-BAAD-073EDE11AA61}" destId="{94DA24F0-2846-4A5F-A2EF-AFDA1E27F6AA}" srcOrd="1" destOrd="0" presId="urn:microsoft.com/office/officeart/2005/8/layout/orgChart1"/>
    <dgm:cxn modelId="{B959B0FA-EE3F-42BB-A805-2C63371D6033}" type="presParOf" srcId="{972264B9-6E8E-4E6C-BAAD-073EDE11AA61}" destId="{E9A8A7D1-3AC1-40E6-B3F3-305F8F26BFBF}" srcOrd="2" destOrd="0" presId="urn:microsoft.com/office/officeart/2005/8/layout/orgChart1"/>
    <dgm:cxn modelId="{11CE4A70-2AC1-4B1B-9873-D8568BBA8675}" type="presParOf" srcId="{265343DF-C4F6-4578-88CB-5A593CBA6F01}" destId="{7483311C-718E-4ACE-9379-7181704EE007}" srcOrd="4" destOrd="0" presId="urn:microsoft.com/office/officeart/2005/8/layout/orgChart1"/>
    <dgm:cxn modelId="{1B872B9C-8E30-4C2C-A501-E983348F04FA}" type="presParOf" srcId="{265343DF-C4F6-4578-88CB-5A593CBA6F01}" destId="{1FCBD8C1-1F86-410C-BE89-233E9D2B1159}" srcOrd="5" destOrd="0" presId="urn:microsoft.com/office/officeart/2005/8/layout/orgChart1"/>
    <dgm:cxn modelId="{BCF2969A-126F-4505-890A-C4D707D7533C}" type="presParOf" srcId="{1FCBD8C1-1F86-410C-BE89-233E9D2B1159}" destId="{AD09E6C0-E655-400D-8B79-43F98FBCC9B6}" srcOrd="0" destOrd="0" presId="urn:microsoft.com/office/officeart/2005/8/layout/orgChart1"/>
    <dgm:cxn modelId="{08C0F1E3-E327-426C-871C-018166E59E55}" type="presParOf" srcId="{AD09E6C0-E655-400D-8B79-43F98FBCC9B6}" destId="{EC6A30F4-FE53-4B37-8204-0278FE3B89D5}" srcOrd="0" destOrd="0" presId="urn:microsoft.com/office/officeart/2005/8/layout/orgChart1"/>
    <dgm:cxn modelId="{8A48201A-31EE-426A-8EEE-3FC6DFF2A3DB}" type="presParOf" srcId="{AD09E6C0-E655-400D-8B79-43F98FBCC9B6}" destId="{9CA6782D-28CC-45E6-85D8-F1D38871FFF0}" srcOrd="1" destOrd="0" presId="urn:microsoft.com/office/officeart/2005/8/layout/orgChart1"/>
    <dgm:cxn modelId="{9EB883D2-B167-41B6-A348-8DCCC563521A}" type="presParOf" srcId="{1FCBD8C1-1F86-410C-BE89-233E9D2B1159}" destId="{145A6684-AC4A-4B47-A0BE-8B05CE45920E}" srcOrd="1" destOrd="0" presId="urn:microsoft.com/office/officeart/2005/8/layout/orgChart1"/>
    <dgm:cxn modelId="{3EC3E139-7861-4F4F-B1EF-894DFC203CD8}" type="presParOf" srcId="{1FCBD8C1-1F86-410C-BE89-233E9D2B1159}" destId="{CDC59CEF-0F31-430E-8B06-88BDA9FC71C2}" srcOrd="2" destOrd="0" presId="urn:microsoft.com/office/officeart/2005/8/layout/orgChart1"/>
    <dgm:cxn modelId="{FA8A3583-E227-40A8-92FA-8D8F3AE18A13}" type="presParOf" srcId="{265343DF-C4F6-4578-88CB-5A593CBA6F01}" destId="{B7A6FDC6-03E1-40CA-AAE3-3318229FBA01}" srcOrd="6" destOrd="0" presId="urn:microsoft.com/office/officeart/2005/8/layout/orgChart1"/>
    <dgm:cxn modelId="{D90E2D34-7619-4D28-8CE5-D21264C63FA9}" type="presParOf" srcId="{265343DF-C4F6-4578-88CB-5A593CBA6F01}" destId="{0AB0210C-13CB-43A8-977F-81F3AA74BF53}" srcOrd="7" destOrd="0" presId="urn:microsoft.com/office/officeart/2005/8/layout/orgChart1"/>
    <dgm:cxn modelId="{314597C7-7550-48D0-998F-410E2A73189C}" type="presParOf" srcId="{0AB0210C-13CB-43A8-977F-81F3AA74BF53}" destId="{AF6FAC1E-89BB-440E-8252-C3439791332F}" srcOrd="0" destOrd="0" presId="urn:microsoft.com/office/officeart/2005/8/layout/orgChart1"/>
    <dgm:cxn modelId="{969BC15E-FEC1-492A-B626-32A6F54FA788}" type="presParOf" srcId="{AF6FAC1E-89BB-440E-8252-C3439791332F}" destId="{B659E367-4395-49CE-A45B-9F06A20CE361}" srcOrd="0" destOrd="0" presId="urn:microsoft.com/office/officeart/2005/8/layout/orgChart1"/>
    <dgm:cxn modelId="{B86A312B-D146-4E59-831B-FFEB3FEEA988}" type="presParOf" srcId="{AF6FAC1E-89BB-440E-8252-C3439791332F}" destId="{CDBE8CAB-515B-4C62-9E71-126966D646D1}" srcOrd="1" destOrd="0" presId="urn:microsoft.com/office/officeart/2005/8/layout/orgChart1"/>
    <dgm:cxn modelId="{9F454A03-C572-4331-9BA5-C330FDD2749D}" type="presParOf" srcId="{0AB0210C-13CB-43A8-977F-81F3AA74BF53}" destId="{F736D5CB-E1FA-40F6-ABED-579D63674436}" srcOrd="1" destOrd="0" presId="urn:microsoft.com/office/officeart/2005/8/layout/orgChart1"/>
    <dgm:cxn modelId="{6D93BCCC-2070-4B6E-B980-B2C7A6C3E439}" type="presParOf" srcId="{0AB0210C-13CB-43A8-977F-81F3AA74BF53}" destId="{2881D55A-968E-4BA7-92D5-6826132EF622}" srcOrd="2" destOrd="0" presId="urn:microsoft.com/office/officeart/2005/8/layout/orgChart1"/>
    <dgm:cxn modelId="{97BA5054-A3B7-4EAB-9712-B8527DBA4D64}" type="presParOf" srcId="{0DFE89DD-8D9E-4716-B3CC-820BBD5ACFF7}" destId="{AE9A0766-2E89-41E4-B702-0E35004A7DB2}" srcOrd="2" destOrd="0" presId="urn:microsoft.com/office/officeart/2005/8/layout/orgChart1"/>
    <dgm:cxn modelId="{AB7AF533-1736-49B6-AB71-B3A5AD4A3B57}" type="presParOf" srcId="{4B3AA98A-08BB-4316-8561-DCFD68166891}" destId="{261C1E20-9AE8-4670-B98F-0A483CAAD5E6}" srcOrd="8" destOrd="0" presId="urn:microsoft.com/office/officeart/2005/8/layout/orgChart1"/>
    <dgm:cxn modelId="{81194BBB-C5CF-47C7-A5F8-79E9C79A1594}" type="presParOf" srcId="{4B3AA98A-08BB-4316-8561-DCFD68166891}" destId="{FD968E28-544E-4DD5-B330-6B52D58BF3BA}" srcOrd="9" destOrd="0" presId="urn:microsoft.com/office/officeart/2005/8/layout/orgChart1"/>
    <dgm:cxn modelId="{9288F4EF-BD34-4150-A72C-2899BE40F510}" type="presParOf" srcId="{FD968E28-544E-4DD5-B330-6B52D58BF3BA}" destId="{9AD14401-5D62-4A73-A4E2-08AC9DC73BB0}" srcOrd="0" destOrd="0" presId="urn:microsoft.com/office/officeart/2005/8/layout/orgChart1"/>
    <dgm:cxn modelId="{82115E52-8BCC-466B-A60D-0C4B932F13F6}" type="presParOf" srcId="{9AD14401-5D62-4A73-A4E2-08AC9DC73BB0}" destId="{803C4D0D-6DE5-42AD-97E6-3BFD3045E800}" srcOrd="0" destOrd="0" presId="urn:microsoft.com/office/officeart/2005/8/layout/orgChart1"/>
    <dgm:cxn modelId="{BAB1749F-54DC-4504-AF48-53647E21E4D8}" type="presParOf" srcId="{9AD14401-5D62-4A73-A4E2-08AC9DC73BB0}" destId="{425E5C33-BAB6-46EA-B792-8B6F22EA32BA}" srcOrd="1" destOrd="0" presId="urn:microsoft.com/office/officeart/2005/8/layout/orgChart1"/>
    <dgm:cxn modelId="{1E5CAE97-D8D7-429E-8ED9-00238A5BFDA9}" type="presParOf" srcId="{FD968E28-544E-4DD5-B330-6B52D58BF3BA}" destId="{2A599295-A603-4166-A744-F65917F1FC87}" srcOrd="1" destOrd="0" presId="urn:microsoft.com/office/officeart/2005/8/layout/orgChart1"/>
    <dgm:cxn modelId="{9131C5FA-8222-4024-827B-11D2A3DD9DD2}" type="presParOf" srcId="{2A599295-A603-4166-A744-F65917F1FC87}" destId="{4366E3E3-1875-4B01-87DD-2A44B1BA33CE}" srcOrd="0" destOrd="0" presId="urn:microsoft.com/office/officeart/2005/8/layout/orgChart1"/>
    <dgm:cxn modelId="{F941D1B7-E166-436E-9DF8-D10B5AA1E34A}" type="presParOf" srcId="{2A599295-A603-4166-A744-F65917F1FC87}" destId="{87CA7D27-5B73-4F8F-BA93-B4FC34F152AB}" srcOrd="1" destOrd="0" presId="urn:microsoft.com/office/officeart/2005/8/layout/orgChart1"/>
    <dgm:cxn modelId="{9DF5C9DE-4FC1-4078-BE37-FD4025F55030}" type="presParOf" srcId="{87CA7D27-5B73-4F8F-BA93-B4FC34F152AB}" destId="{798A81CA-6A5A-4E9D-B7AB-2112CDD28887}" srcOrd="0" destOrd="0" presId="urn:microsoft.com/office/officeart/2005/8/layout/orgChart1"/>
    <dgm:cxn modelId="{28CD4D85-7B42-4A10-A0E4-DF44C5ED0E33}" type="presParOf" srcId="{798A81CA-6A5A-4E9D-B7AB-2112CDD28887}" destId="{BE76504D-97E2-4C21-B179-30D6B80768FE}" srcOrd="0" destOrd="0" presId="urn:microsoft.com/office/officeart/2005/8/layout/orgChart1"/>
    <dgm:cxn modelId="{AD94A8C2-B48E-4463-A5D4-B390CD91C1DC}" type="presParOf" srcId="{798A81CA-6A5A-4E9D-B7AB-2112CDD28887}" destId="{6689FD75-4025-4DA4-B138-86CB49C21854}" srcOrd="1" destOrd="0" presId="urn:microsoft.com/office/officeart/2005/8/layout/orgChart1"/>
    <dgm:cxn modelId="{EF7AFD50-44ED-40E9-BAD7-50C33D0F0C04}" type="presParOf" srcId="{87CA7D27-5B73-4F8F-BA93-B4FC34F152AB}" destId="{8D1B6D55-4C8B-4C03-B53D-3D6267AE8F0D}" srcOrd="1" destOrd="0" presId="urn:microsoft.com/office/officeart/2005/8/layout/orgChart1"/>
    <dgm:cxn modelId="{9B73BA2B-DA96-41CC-9767-B7F2470E999E}" type="presParOf" srcId="{87CA7D27-5B73-4F8F-BA93-B4FC34F152AB}" destId="{5C9A513B-6D27-4FED-A022-D599BCAA12CE}" srcOrd="2" destOrd="0" presId="urn:microsoft.com/office/officeart/2005/8/layout/orgChart1"/>
    <dgm:cxn modelId="{625E5ECF-2776-4928-81BF-5F3564E2D904}" type="presParOf" srcId="{2A599295-A603-4166-A744-F65917F1FC87}" destId="{F33514FB-B5BC-48DD-B3A0-E92BFB9FD346}" srcOrd="2" destOrd="0" presId="urn:microsoft.com/office/officeart/2005/8/layout/orgChart1"/>
    <dgm:cxn modelId="{887974C9-29D6-4F61-ACF6-59BDEB9B0035}" type="presParOf" srcId="{2A599295-A603-4166-A744-F65917F1FC87}" destId="{5CA2DAA8-B4AE-4888-ADD9-7E8BCC11CA44}" srcOrd="3" destOrd="0" presId="urn:microsoft.com/office/officeart/2005/8/layout/orgChart1"/>
    <dgm:cxn modelId="{B995C558-6CE7-4BF3-AA97-7705E101FA60}" type="presParOf" srcId="{5CA2DAA8-B4AE-4888-ADD9-7E8BCC11CA44}" destId="{3D4F0907-954E-42B9-96AA-E84A8D60C7ED}" srcOrd="0" destOrd="0" presId="urn:microsoft.com/office/officeart/2005/8/layout/orgChart1"/>
    <dgm:cxn modelId="{ABA1F0FE-E61B-4EF3-A95D-E50EDE8BB9B5}" type="presParOf" srcId="{3D4F0907-954E-42B9-96AA-E84A8D60C7ED}" destId="{9530B7EE-F377-44CF-BCF1-2070E61B36E0}" srcOrd="0" destOrd="0" presId="urn:microsoft.com/office/officeart/2005/8/layout/orgChart1"/>
    <dgm:cxn modelId="{1EA34157-64FA-4CE8-9674-680EEB6B428C}" type="presParOf" srcId="{3D4F0907-954E-42B9-96AA-E84A8D60C7ED}" destId="{99FA0AEA-98C8-4D6E-88EE-EB69B5FA63B8}" srcOrd="1" destOrd="0" presId="urn:microsoft.com/office/officeart/2005/8/layout/orgChart1"/>
    <dgm:cxn modelId="{5B3E5E0B-3778-41BA-AB37-ED7DD84405F6}" type="presParOf" srcId="{5CA2DAA8-B4AE-4888-ADD9-7E8BCC11CA44}" destId="{1E1D3864-F0B3-49AF-82FA-5F4B6B87C7D2}" srcOrd="1" destOrd="0" presId="urn:microsoft.com/office/officeart/2005/8/layout/orgChart1"/>
    <dgm:cxn modelId="{D7809A40-041E-4841-92EE-004FB3199EC7}" type="presParOf" srcId="{5CA2DAA8-B4AE-4888-ADD9-7E8BCC11CA44}" destId="{EA4C1110-1441-486C-BC52-4F3A3D61CDED}" srcOrd="2" destOrd="0" presId="urn:microsoft.com/office/officeart/2005/8/layout/orgChart1"/>
    <dgm:cxn modelId="{A304DAB7-E634-44BF-85E4-E8121ECA2D68}" type="presParOf" srcId="{2A599295-A603-4166-A744-F65917F1FC87}" destId="{EC6EA1C6-9A0B-40FF-ADCC-C306255CB0DC}" srcOrd="4" destOrd="0" presId="urn:microsoft.com/office/officeart/2005/8/layout/orgChart1"/>
    <dgm:cxn modelId="{5C0B447C-3835-4D03-9336-BA5D7FD90FA8}" type="presParOf" srcId="{2A599295-A603-4166-A744-F65917F1FC87}" destId="{E5891931-8DC0-4040-815F-F58145495ED9}" srcOrd="5" destOrd="0" presId="urn:microsoft.com/office/officeart/2005/8/layout/orgChart1"/>
    <dgm:cxn modelId="{E645367B-215B-43CD-A430-11DF766D19F0}" type="presParOf" srcId="{E5891931-8DC0-4040-815F-F58145495ED9}" destId="{A52D188F-23EF-4DA0-B37B-15A6907E33CE}" srcOrd="0" destOrd="0" presId="urn:microsoft.com/office/officeart/2005/8/layout/orgChart1"/>
    <dgm:cxn modelId="{4EE18BBA-B0E5-4296-AEBF-70F055DE02A9}" type="presParOf" srcId="{A52D188F-23EF-4DA0-B37B-15A6907E33CE}" destId="{049A861F-C451-47CC-BB2E-6DD0626A3160}" srcOrd="0" destOrd="0" presId="urn:microsoft.com/office/officeart/2005/8/layout/orgChart1"/>
    <dgm:cxn modelId="{5D80C679-E7A8-4841-85E8-30BC29270536}" type="presParOf" srcId="{A52D188F-23EF-4DA0-B37B-15A6907E33CE}" destId="{73768E88-71A5-4517-9321-FCC918DBB5EC}" srcOrd="1" destOrd="0" presId="urn:microsoft.com/office/officeart/2005/8/layout/orgChart1"/>
    <dgm:cxn modelId="{83A033D8-45A5-43BF-9A72-435DEAC479BF}" type="presParOf" srcId="{E5891931-8DC0-4040-815F-F58145495ED9}" destId="{AC91EE42-1CBD-42BA-9B6A-E2F4C0BEBD5B}" srcOrd="1" destOrd="0" presId="urn:microsoft.com/office/officeart/2005/8/layout/orgChart1"/>
    <dgm:cxn modelId="{0CA731DC-D5B8-4D7C-8F38-1E23657A7D2D}" type="presParOf" srcId="{E5891931-8DC0-4040-815F-F58145495ED9}" destId="{821D9FEF-561E-4678-A007-EC8D44300D0F}" srcOrd="2" destOrd="0" presId="urn:microsoft.com/office/officeart/2005/8/layout/orgChart1"/>
    <dgm:cxn modelId="{7A2FF047-A28C-4EA8-AB69-F3032AA9B54C}" type="presParOf" srcId="{FD968E28-544E-4DD5-B330-6B52D58BF3BA}" destId="{59F317BC-F950-4B53-B53F-E4CC2F059DEF}" srcOrd="2" destOrd="0" presId="urn:microsoft.com/office/officeart/2005/8/layout/orgChart1"/>
    <dgm:cxn modelId="{3DA6F4C9-41DF-46DC-A8D8-D22438B51AFE}" type="presParOf" srcId="{D3603D9B-AE9C-4DD4-8DEE-E04984DFCBE2}" destId="{C7F79D5E-2FD4-4E75-95E1-0EE3120F77D1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6EA1C6-9A0B-40FF-ADCC-C306255CB0DC}">
      <dsp:nvSpPr>
        <dsp:cNvPr id="0" name=""/>
        <dsp:cNvSpPr/>
      </dsp:nvSpPr>
      <dsp:spPr>
        <a:xfrm>
          <a:off x="6920916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3514FB-B5BC-48DD-B3A0-E92BFB9FD346}">
      <dsp:nvSpPr>
        <dsp:cNvPr id="0" name=""/>
        <dsp:cNvSpPr/>
      </dsp:nvSpPr>
      <dsp:spPr>
        <a:xfrm>
          <a:off x="6920916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6E3E3-1875-4B01-87DD-2A44B1BA33CE}">
      <dsp:nvSpPr>
        <dsp:cNvPr id="0" name=""/>
        <dsp:cNvSpPr/>
      </dsp:nvSpPr>
      <dsp:spPr>
        <a:xfrm>
          <a:off x="6920916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C1E20-9AE8-4670-B98F-0A483CAAD5E6}">
      <dsp:nvSpPr>
        <dsp:cNvPr id="0" name=""/>
        <dsp:cNvSpPr/>
      </dsp:nvSpPr>
      <dsp:spPr>
        <a:xfrm>
          <a:off x="4091108" y="995983"/>
          <a:ext cx="3390165" cy="294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093"/>
              </a:lnTo>
              <a:lnTo>
                <a:pt x="3390165" y="147093"/>
              </a:lnTo>
              <a:lnTo>
                <a:pt x="3390165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6FDC6-03E1-40CA-AAE3-3318229FBA01}">
      <dsp:nvSpPr>
        <dsp:cNvPr id="0" name=""/>
        <dsp:cNvSpPr/>
      </dsp:nvSpPr>
      <dsp:spPr>
        <a:xfrm>
          <a:off x="5225833" y="1990618"/>
          <a:ext cx="210134" cy="3628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8318"/>
              </a:lnTo>
              <a:lnTo>
                <a:pt x="210134" y="36283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83311C-718E-4ACE-9379-7181704EE007}">
      <dsp:nvSpPr>
        <dsp:cNvPr id="0" name=""/>
        <dsp:cNvSpPr/>
      </dsp:nvSpPr>
      <dsp:spPr>
        <a:xfrm>
          <a:off x="5225833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EDEE4-B17A-41A4-8635-C295B24B78C1}">
      <dsp:nvSpPr>
        <dsp:cNvPr id="0" name=""/>
        <dsp:cNvSpPr/>
      </dsp:nvSpPr>
      <dsp:spPr>
        <a:xfrm>
          <a:off x="5225833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175E7-F907-464B-8D37-557197E41019}">
      <dsp:nvSpPr>
        <dsp:cNvPr id="0" name=""/>
        <dsp:cNvSpPr/>
      </dsp:nvSpPr>
      <dsp:spPr>
        <a:xfrm>
          <a:off x="5225833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40C05-5130-4DB6-9575-5F490E2B2B47}">
      <dsp:nvSpPr>
        <dsp:cNvPr id="0" name=""/>
        <dsp:cNvSpPr/>
      </dsp:nvSpPr>
      <dsp:spPr>
        <a:xfrm>
          <a:off x="4091108" y="995983"/>
          <a:ext cx="1695082" cy="294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093"/>
              </a:lnTo>
              <a:lnTo>
                <a:pt x="1695082" y="147093"/>
              </a:lnTo>
              <a:lnTo>
                <a:pt x="1695082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68534-65B9-42E0-B3E2-D8048D87BA09}">
      <dsp:nvSpPr>
        <dsp:cNvPr id="0" name=""/>
        <dsp:cNvSpPr/>
      </dsp:nvSpPr>
      <dsp:spPr>
        <a:xfrm>
          <a:off x="3530750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64E35-3F2D-48B9-8B1E-2850B999EFAE}">
      <dsp:nvSpPr>
        <dsp:cNvPr id="0" name=""/>
        <dsp:cNvSpPr/>
      </dsp:nvSpPr>
      <dsp:spPr>
        <a:xfrm>
          <a:off x="3530750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A88AB5-674C-4DEF-8099-10B44A09AFC1}">
      <dsp:nvSpPr>
        <dsp:cNvPr id="0" name=""/>
        <dsp:cNvSpPr/>
      </dsp:nvSpPr>
      <dsp:spPr>
        <a:xfrm>
          <a:off x="3530750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46FB8-3560-459C-AA2D-682610698DFC}">
      <dsp:nvSpPr>
        <dsp:cNvPr id="0" name=""/>
        <dsp:cNvSpPr/>
      </dsp:nvSpPr>
      <dsp:spPr>
        <a:xfrm>
          <a:off x="4045388" y="995983"/>
          <a:ext cx="91440" cy="2941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15F22-6703-43CF-AE58-E25E49410F7F}">
      <dsp:nvSpPr>
        <dsp:cNvPr id="0" name=""/>
        <dsp:cNvSpPr/>
      </dsp:nvSpPr>
      <dsp:spPr>
        <a:xfrm>
          <a:off x="1835667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7175EF-1696-42C6-9592-E2EA2AB9E710}">
      <dsp:nvSpPr>
        <dsp:cNvPr id="0" name=""/>
        <dsp:cNvSpPr/>
      </dsp:nvSpPr>
      <dsp:spPr>
        <a:xfrm>
          <a:off x="1835667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2BF249-9D76-443E-96B9-BB76759D7A8E}">
      <dsp:nvSpPr>
        <dsp:cNvPr id="0" name=""/>
        <dsp:cNvSpPr/>
      </dsp:nvSpPr>
      <dsp:spPr>
        <a:xfrm>
          <a:off x="1835667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9F64C-925D-4988-AF6D-83D600A0C085}">
      <dsp:nvSpPr>
        <dsp:cNvPr id="0" name=""/>
        <dsp:cNvSpPr/>
      </dsp:nvSpPr>
      <dsp:spPr>
        <a:xfrm>
          <a:off x="2396025" y="995983"/>
          <a:ext cx="1695082" cy="294187"/>
        </a:xfrm>
        <a:custGeom>
          <a:avLst/>
          <a:gdLst/>
          <a:ahLst/>
          <a:cxnLst/>
          <a:rect l="0" t="0" r="0" b="0"/>
          <a:pathLst>
            <a:path>
              <a:moveTo>
                <a:pt x="1695082" y="0"/>
              </a:moveTo>
              <a:lnTo>
                <a:pt x="1695082" y="147093"/>
              </a:lnTo>
              <a:lnTo>
                <a:pt x="0" y="147093"/>
              </a:lnTo>
              <a:lnTo>
                <a:pt x="0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7443B-5CDC-45EA-8396-8D2FFC6DFDD3}">
      <dsp:nvSpPr>
        <dsp:cNvPr id="0" name=""/>
        <dsp:cNvSpPr/>
      </dsp:nvSpPr>
      <dsp:spPr>
        <a:xfrm>
          <a:off x="140584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51F39B-BFA4-4E15-A878-A88276C73066}">
      <dsp:nvSpPr>
        <dsp:cNvPr id="0" name=""/>
        <dsp:cNvSpPr/>
      </dsp:nvSpPr>
      <dsp:spPr>
        <a:xfrm>
          <a:off x="140584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53A1B-043C-48E1-BE1E-9C3FAB7715F5}">
      <dsp:nvSpPr>
        <dsp:cNvPr id="0" name=""/>
        <dsp:cNvSpPr/>
      </dsp:nvSpPr>
      <dsp:spPr>
        <a:xfrm>
          <a:off x="140584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ECFBD-0280-41CA-8915-7D6E791C7B25}">
      <dsp:nvSpPr>
        <dsp:cNvPr id="0" name=""/>
        <dsp:cNvSpPr/>
      </dsp:nvSpPr>
      <dsp:spPr>
        <a:xfrm>
          <a:off x="700942" y="995983"/>
          <a:ext cx="3390165" cy="294187"/>
        </a:xfrm>
        <a:custGeom>
          <a:avLst/>
          <a:gdLst/>
          <a:ahLst/>
          <a:cxnLst/>
          <a:rect l="0" t="0" r="0" b="0"/>
          <a:pathLst>
            <a:path>
              <a:moveTo>
                <a:pt x="3390165" y="0"/>
              </a:moveTo>
              <a:lnTo>
                <a:pt x="3390165" y="147093"/>
              </a:lnTo>
              <a:lnTo>
                <a:pt x="0" y="147093"/>
              </a:lnTo>
              <a:lnTo>
                <a:pt x="0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E978B-B020-4515-98AF-BB5D00B5FB26}">
      <dsp:nvSpPr>
        <dsp:cNvPr id="0" name=""/>
        <dsp:cNvSpPr/>
      </dsp:nvSpPr>
      <dsp:spPr>
        <a:xfrm>
          <a:off x="3390660" y="295535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ИС</a:t>
          </a:r>
        </a:p>
      </dsp:txBody>
      <dsp:txXfrm>
        <a:off x="3390660" y="295535"/>
        <a:ext cx="1400894" cy="700447"/>
      </dsp:txXfrm>
    </dsp:sp>
    <dsp:sp modelId="{1912D9E0-52FC-45DF-B4DE-1DEA548D0BE0}">
      <dsp:nvSpPr>
        <dsp:cNvPr id="0" name=""/>
        <dsp:cNvSpPr/>
      </dsp:nvSpPr>
      <dsp:spPr>
        <a:xfrm>
          <a:off x="494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АВТОРСКИХ ПРАВ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4" y="1290171"/>
        <a:ext cx="1400894" cy="700447"/>
      </dsp:txXfrm>
    </dsp:sp>
    <dsp:sp modelId="{74B9E3CA-44CF-406A-9F58-C583523A77E9}">
      <dsp:nvSpPr>
        <dsp:cNvPr id="0" name=""/>
        <dsp:cNvSpPr/>
      </dsp:nvSpPr>
      <dsp:spPr>
        <a:xfrm>
          <a:off x="350718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Произв. </a:t>
          </a: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науки, литературы, искусства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718" y="2284806"/>
        <a:ext cx="1400894" cy="700447"/>
      </dsp:txXfrm>
    </dsp:sp>
    <dsp:sp modelId="{63837D55-4164-4D36-AF8B-52E8E2CCD34A}">
      <dsp:nvSpPr>
        <dsp:cNvPr id="0" name=""/>
        <dsp:cNvSpPr/>
      </dsp:nvSpPr>
      <dsp:spPr>
        <a:xfrm>
          <a:off x="350718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Программы для ЭВМ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718" y="3279441"/>
        <a:ext cx="1400894" cy="700447"/>
      </dsp:txXfrm>
    </dsp:sp>
    <dsp:sp modelId="{053BC2E2-5E5C-4D89-9267-46A6205D79BC}">
      <dsp:nvSpPr>
        <dsp:cNvPr id="0" name=""/>
        <dsp:cNvSpPr/>
      </dsp:nvSpPr>
      <dsp:spPr>
        <a:xfrm>
          <a:off x="350718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Базы данных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718" y="4274077"/>
        <a:ext cx="1400894" cy="700447"/>
      </dsp:txXfrm>
    </dsp:sp>
    <dsp:sp modelId="{676F5A90-4855-47B2-9F80-DD8825FD1872}">
      <dsp:nvSpPr>
        <dsp:cNvPr id="0" name=""/>
        <dsp:cNvSpPr/>
      </dsp:nvSpPr>
      <dsp:spPr>
        <a:xfrm>
          <a:off x="1695577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СМЕЖНЫХ ПРАВ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95577" y="1290171"/>
        <a:ext cx="1400894" cy="700447"/>
      </dsp:txXfrm>
    </dsp:sp>
    <dsp:sp modelId="{6DC73DD5-D05E-4CFB-BDEC-6AD15CC9005B}">
      <dsp:nvSpPr>
        <dsp:cNvPr id="0" name=""/>
        <dsp:cNvSpPr/>
      </dsp:nvSpPr>
      <dsp:spPr>
        <a:xfrm>
          <a:off x="2045801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Исполнения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801" y="2284806"/>
        <a:ext cx="1400894" cy="700447"/>
      </dsp:txXfrm>
    </dsp:sp>
    <dsp:sp modelId="{1DFFD637-CD48-41E4-8FF1-D2558CF7FAC0}">
      <dsp:nvSpPr>
        <dsp:cNvPr id="0" name=""/>
        <dsp:cNvSpPr/>
      </dsp:nvSpPr>
      <dsp:spPr>
        <a:xfrm>
          <a:off x="2045801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Фонограммы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801" y="3279441"/>
        <a:ext cx="1400894" cy="700447"/>
      </dsp:txXfrm>
    </dsp:sp>
    <dsp:sp modelId="{138D3EF6-C344-4218-9A25-4E15576D05ED}">
      <dsp:nvSpPr>
        <dsp:cNvPr id="0" name=""/>
        <dsp:cNvSpPr/>
      </dsp:nvSpPr>
      <dsp:spPr>
        <a:xfrm>
          <a:off x="2045801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Вещания </a:t>
          </a: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</a:t>
          </a:r>
          <a:r>
            <a:rPr lang="en-US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ций </a:t>
          </a: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эфирного и кабельного ТВ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801" y="4274077"/>
        <a:ext cx="1400894" cy="700447"/>
      </dsp:txXfrm>
    </dsp:sp>
    <dsp:sp modelId="{D693D2EC-88B4-4D42-86C5-7946DFFBD6D9}">
      <dsp:nvSpPr>
        <dsp:cNvPr id="0" name=""/>
        <dsp:cNvSpPr/>
      </dsp:nvSpPr>
      <dsp:spPr>
        <a:xfrm>
          <a:off x="3390660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ПАТЕНТНОГО ПРАВА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90660" y="1290171"/>
        <a:ext cx="1400894" cy="700447"/>
      </dsp:txXfrm>
    </dsp:sp>
    <dsp:sp modelId="{0CF787CC-DCD2-4A09-925E-58E905614E04}">
      <dsp:nvSpPr>
        <dsp:cNvPr id="0" name=""/>
        <dsp:cNvSpPr/>
      </dsp:nvSpPr>
      <dsp:spPr>
        <a:xfrm>
          <a:off x="3740884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Изобретения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40884" y="2284806"/>
        <a:ext cx="1400894" cy="700447"/>
      </dsp:txXfrm>
    </dsp:sp>
    <dsp:sp modelId="{9D036FAA-5E3A-4559-843B-3BF38031988C}">
      <dsp:nvSpPr>
        <dsp:cNvPr id="0" name=""/>
        <dsp:cNvSpPr/>
      </dsp:nvSpPr>
      <dsp:spPr>
        <a:xfrm>
          <a:off x="3740884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Полезные  модели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40884" y="3279441"/>
        <a:ext cx="1400894" cy="700447"/>
      </dsp:txXfrm>
    </dsp:sp>
    <dsp:sp modelId="{5E56593A-EE59-49CD-8AC7-C616DF9DA6AB}">
      <dsp:nvSpPr>
        <dsp:cNvPr id="0" name=""/>
        <dsp:cNvSpPr/>
      </dsp:nvSpPr>
      <dsp:spPr>
        <a:xfrm>
          <a:off x="3740884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Промышленные образцы</a:t>
          </a:r>
          <a:endParaRPr lang="ru-RU" sz="135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40884" y="4274077"/>
        <a:ext cx="1400894" cy="700447"/>
      </dsp:txXfrm>
    </dsp:sp>
    <dsp:sp modelId="{FCD4BB0C-2FC2-4E50-A614-0CF96CDC1EC1}">
      <dsp:nvSpPr>
        <dsp:cNvPr id="0" name=""/>
        <dsp:cNvSpPr/>
      </dsp:nvSpPr>
      <dsp:spPr>
        <a:xfrm>
          <a:off x="5085743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СРЕДСТВА ИНДИВИДУАЛИЗА</a:t>
          </a:r>
          <a:r>
            <a:rPr lang="en-US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ЦИИ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85743" y="1290171"/>
        <a:ext cx="1400894" cy="700447"/>
      </dsp:txXfrm>
    </dsp:sp>
    <dsp:sp modelId="{06261DCE-FDAA-4B3B-83D2-346C970CD0A7}">
      <dsp:nvSpPr>
        <dsp:cNvPr id="0" name=""/>
        <dsp:cNvSpPr/>
      </dsp:nvSpPr>
      <dsp:spPr>
        <a:xfrm>
          <a:off x="5435967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Фирменные наименования</a:t>
          </a:r>
        </a:p>
      </dsp:txBody>
      <dsp:txXfrm>
        <a:off x="5435967" y="2284806"/>
        <a:ext cx="1400894" cy="700447"/>
      </dsp:txXfrm>
    </dsp:sp>
    <dsp:sp modelId="{04ACD4D8-C0BE-409C-AD95-74A5CBD62260}">
      <dsp:nvSpPr>
        <dsp:cNvPr id="0" name=""/>
        <dsp:cNvSpPr/>
      </dsp:nvSpPr>
      <dsp:spPr>
        <a:xfrm>
          <a:off x="5435967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Товарные </a:t>
          </a: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знаки</a:t>
          </a:r>
          <a:endParaRPr lang="ru-RU" sz="135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35967" y="3279441"/>
        <a:ext cx="1400894" cy="700447"/>
      </dsp:txXfrm>
    </dsp:sp>
    <dsp:sp modelId="{EC6A30F4-FE53-4B37-8204-0278FE3B89D5}">
      <dsp:nvSpPr>
        <dsp:cNvPr id="0" name=""/>
        <dsp:cNvSpPr/>
      </dsp:nvSpPr>
      <dsp:spPr>
        <a:xfrm>
          <a:off x="5435967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НМПТ</a:t>
          </a:r>
        </a:p>
      </dsp:txBody>
      <dsp:txXfrm>
        <a:off x="5435967" y="4274077"/>
        <a:ext cx="1400894" cy="700447"/>
      </dsp:txXfrm>
    </dsp:sp>
    <dsp:sp modelId="{B659E367-4395-49CE-A45B-9F06A20CE361}">
      <dsp:nvSpPr>
        <dsp:cNvPr id="0" name=""/>
        <dsp:cNvSpPr/>
      </dsp:nvSpPr>
      <dsp:spPr>
        <a:xfrm>
          <a:off x="5435967" y="5268712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Коммерческие обозначения</a:t>
          </a:r>
        </a:p>
      </dsp:txBody>
      <dsp:txXfrm>
        <a:off x="5435967" y="5268712"/>
        <a:ext cx="1400894" cy="700447"/>
      </dsp:txXfrm>
    </dsp:sp>
    <dsp:sp modelId="{803C4D0D-6DE5-42AD-97E6-3BFD3045E800}">
      <dsp:nvSpPr>
        <dsp:cNvPr id="0" name=""/>
        <dsp:cNvSpPr/>
      </dsp:nvSpPr>
      <dsp:spPr>
        <a:xfrm>
          <a:off x="6780826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НЕТРАДИЦИОННЫЕ ОБЪЕКТЫ</a:t>
          </a:r>
          <a:endParaRPr lang="ru-RU" sz="12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80826" y="1290171"/>
        <a:ext cx="1400894" cy="700447"/>
      </dsp:txXfrm>
    </dsp:sp>
    <dsp:sp modelId="{BE76504D-97E2-4C21-B179-30D6B80768FE}">
      <dsp:nvSpPr>
        <dsp:cNvPr id="0" name=""/>
        <dsp:cNvSpPr/>
      </dsp:nvSpPr>
      <dsp:spPr>
        <a:xfrm>
          <a:off x="7131050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Селекционные достижения</a:t>
          </a:r>
        </a:p>
      </dsp:txBody>
      <dsp:txXfrm>
        <a:off x="7131050" y="2284806"/>
        <a:ext cx="1400894" cy="700447"/>
      </dsp:txXfrm>
    </dsp:sp>
    <dsp:sp modelId="{9530B7EE-F377-44CF-BCF1-2070E61B36E0}">
      <dsp:nvSpPr>
        <dsp:cNvPr id="0" name=""/>
        <dsp:cNvSpPr/>
      </dsp:nvSpPr>
      <dsp:spPr>
        <a:xfrm>
          <a:off x="7131050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ТИМС</a:t>
          </a:r>
        </a:p>
      </dsp:txBody>
      <dsp:txXfrm>
        <a:off x="7131050" y="3279441"/>
        <a:ext cx="1400894" cy="700447"/>
      </dsp:txXfrm>
    </dsp:sp>
    <dsp:sp modelId="{049A861F-C451-47CC-BB2E-6DD0626A3160}">
      <dsp:nvSpPr>
        <dsp:cNvPr id="0" name=""/>
        <dsp:cNvSpPr/>
      </dsp:nvSpPr>
      <dsp:spPr>
        <a:xfrm>
          <a:off x="7131050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Ноу-хау </a:t>
          </a:r>
        </a:p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(секреты производства)</a:t>
          </a:r>
        </a:p>
      </dsp:txBody>
      <dsp:txXfrm>
        <a:off x="7131050" y="4274077"/>
        <a:ext cx="1400894" cy="70044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6EA1C6-9A0B-40FF-ADCC-C306255CB0DC}">
      <dsp:nvSpPr>
        <dsp:cNvPr id="0" name=""/>
        <dsp:cNvSpPr/>
      </dsp:nvSpPr>
      <dsp:spPr>
        <a:xfrm>
          <a:off x="6920916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3514FB-B5BC-48DD-B3A0-E92BFB9FD346}">
      <dsp:nvSpPr>
        <dsp:cNvPr id="0" name=""/>
        <dsp:cNvSpPr/>
      </dsp:nvSpPr>
      <dsp:spPr>
        <a:xfrm>
          <a:off x="6920916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6E3E3-1875-4B01-87DD-2A44B1BA33CE}">
      <dsp:nvSpPr>
        <dsp:cNvPr id="0" name=""/>
        <dsp:cNvSpPr/>
      </dsp:nvSpPr>
      <dsp:spPr>
        <a:xfrm>
          <a:off x="6920916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C1E20-9AE8-4670-B98F-0A483CAAD5E6}">
      <dsp:nvSpPr>
        <dsp:cNvPr id="0" name=""/>
        <dsp:cNvSpPr/>
      </dsp:nvSpPr>
      <dsp:spPr>
        <a:xfrm>
          <a:off x="4091108" y="995983"/>
          <a:ext cx="3390165" cy="294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093"/>
              </a:lnTo>
              <a:lnTo>
                <a:pt x="3390165" y="147093"/>
              </a:lnTo>
              <a:lnTo>
                <a:pt x="3390165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6FDC6-03E1-40CA-AAE3-3318229FBA01}">
      <dsp:nvSpPr>
        <dsp:cNvPr id="0" name=""/>
        <dsp:cNvSpPr/>
      </dsp:nvSpPr>
      <dsp:spPr>
        <a:xfrm>
          <a:off x="5225833" y="1990618"/>
          <a:ext cx="210134" cy="3628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8318"/>
              </a:lnTo>
              <a:lnTo>
                <a:pt x="210134" y="36283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83311C-718E-4ACE-9379-7181704EE007}">
      <dsp:nvSpPr>
        <dsp:cNvPr id="0" name=""/>
        <dsp:cNvSpPr/>
      </dsp:nvSpPr>
      <dsp:spPr>
        <a:xfrm>
          <a:off x="5225833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EDEE4-B17A-41A4-8635-C295B24B78C1}">
      <dsp:nvSpPr>
        <dsp:cNvPr id="0" name=""/>
        <dsp:cNvSpPr/>
      </dsp:nvSpPr>
      <dsp:spPr>
        <a:xfrm>
          <a:off x="5225833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175E7-F907-464B-8D37-557197E41019}">
      <dsp:nvSpPr>
        <dsp:cNvPr id="0" name=""/>
        <dsp:cNvSpPr/>
      </dsp:nvSpPr>
      <dsp:spPr>
        <a:xfrm>
          <a:off x="5225833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40C05-5130-4DB6-9575-5F490E2B2B47}">
      <dsp:nvSpPr>
        <dsp:cNvPr id="0" name=""/>
        <dsp:cNvSpPr/>
      </dsp:nvSpPr>
      <dsp:spPr>
        <a:xfrm>
          <a:off x="4091108" y="995983"/>
          <a:ext cx="1695082" cy="294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093"/>
              </a:lnTo>
              <a:lnTo>
                <a:pt x="1695082" y="147093"/>
              </a:lnTo>
              <a:lnTo>
                <a:pt x="1695082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468534-65B9-42E0-B3E2-D8048D87BA09}">
      <dsp:nvSpPr>
        <dsp:cNvPr id="0" name=""/>
        <dsp:cNvSpPr/>
      </dsp:nvSpPr>
      <dsp:spPr>
        <a:xfrm>
          <a:off x="3530750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64E35-3F2D-48B9-8B1E-2850B999EFAE}">
      <dsp:nvSpPr>
        <dsp:cNvPr id="0" name=""/>
        <dsp:cNvSpPr/>
      </dsp:nvSpPr>
      <dsp:spPr>
        <a:xfrm>
          <a:off x="3530750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A88AB5-674C-4DEF-8099-10B44A09AFC1}">
      <dsp:nvSpPr>
        <dsp:cNvPr id="0" name=""/>
        <dsp:cNvSpPr/>
      </dsp:nvSpPr>
      <dsp:spPr>
        <a:xfrm>
          <a:off x="3530750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46FB8-3560-459C-AA2D-682610698DFC}">
      <dsp:nvSpPr>
        <dsp:cNvPr id="0" name=""/>
        <dsp:cNvSpPr/>
      </dsp:nvSpPr>
      <dsp:spPr>
        <a:xfrm>
          <a:off x="4045388" y="995983"/>
          <a:ext cx="91440" cy="2941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15F22-6703-43CF-AE58-E25E49410F7F}">
      <dsp:nvSpPr>
        <dsp:cNvPr id="0" name=""/>
        <dsp:cNvSpPr/>
      </dsp:nvSpPr>
      <dsp:spPr>
        <a:xfrm>
          <a:off x="1835667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7175EF-1696-42C6-9592-E2EA2AB9E710}">
      <dsp:nvSpPr>
        <dsp:cNvPr id="0" name=""/>
        <dsp:cNvSpPr/>
      </dsp:nvSpPr>
      <dsp:spPr>
        <a:xfrm>
          <a:off x="1835667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2BF249-9D76-443E-96B9-BB76759D7A8E}">
      <dsp:nvSpPr>
        <dsp:cNvPr id="0" name=""/>
        <dsp:cNvSpPr/>
      </dsp:nvSpPr>
      <dsp:spPr>
        <a:xfrm>
          <a:off x="1835667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9F64C-925D-4988-AF6D-83D600A0C085}">
      <dsp:nvSpPr>
        <dsp:cNvPr id="0" name=""/>
        <dsp:cNvSpPr/>
      </dsp:nvSpPr>
      <dsp:spPr>
        <a:xfrm>
          <a:off x="2396025" y="995983"/>
          <a:ext cx="1695082" cy="294187"/>
        </a:xfrm>
        <a:custGeom>
          <a:avLst/>
          <a:gdLst/>
          <a:ahLst/>
          <a:cxnLst/>
          <a:rect l="0" t="0" r="0" b="0"/>
          <a:pathLst>
            <a:path>
              <a:moveTo>
                <a:pt x="1695082" y="0"/>
              </a:moveTo>
              <a:lnTo>
                <a:pt x="1695082" y="147093"/>
              </a:lnTo>
              <a:lnTo>
                <a:pt x="0" y="147093"/>
              </a:lnTo>
              <a:lnTo>
                <a:pt x="0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7443B-5CDC-45EA-8396-8D2FFC6DFDD3}">
      <dsp:nvSpPr>
        <dsp:cNvPr id="0" name=""/>
        <dsp:cNvSpPr/>
      </dsp:nvSpPr>
      <dsp:spPr>
        <a:xfrm>
          <a:off x="140584" y="1990618"/>
          <a:ext cx="210134" cy="2633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3682"/>
              </a:lnTo>
              <a:lnTo>
                <a:pt x="210134" y="26336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51F39B-BFA4-4E15-A878-A88276C73066}">
      <dsp:nvSpPr>
        <dsp:cNvPr id="0" name=""/>
        <dsp:cNvSpPr/>
      </dsp:nvSpPr>
      <dsp:spPr>
        <a:xfrm>
          <a:off x="140584" y="1990618"/>
          <a:ext cx="210134" cy="16390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9047"/>
              </a:lnTo>
              <a:lnTo>
                <a:pt x="210134" y="16390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53A1B-043C-48E1-BE1E-9C3FAB7715F5}">
      <dsp:nvSpPr>
        <dsp:cNvPr id="0" name=""/>
        <dsp:cNvSpPr/>
      </dsp:nvSpPr>
      <dsp:spPr>
        <a:xfrm>
          <a:off x="140584" y="1990618"/>
          <a:ext cx="210134" cy="644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411"/>
              </a:lnTo>
              <a:lnTo>
                <a:pt x="210134" y="6444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0ECFBD-0280-41CA-8915-7D6E791C7B25}">
      <dsp:nvSpPr>
        <dsp:cNvPr id="0" name=""/>
        <dsp:cNvSpPr/>
      </dsp:nvSpPr>
      <dsp:spPr>
        <a:xfrm>
          <a:off x="700942" y="995983"/>
          <a:ext cx="3390165" cy="294187"/>
        </a:xfrm>
        <a:custGeom>
          <a:avLst/>
          <a:gdLst/>
          <a:ahLst/>
          <a:cxnLst/>
          <a:rect l="0" t="0" r="0" b="0"/>
          <a:pathLst>
            <a:path>
              <a:moveTo>
                <a:pt x="3390165" y="0"/>
              </a:moveTo>
              <a:lnTo>
                <a:pt x="3390165" y="147093"/>
              </a:lnTo>
              <a:lnTo>
                <a:pt x="0" y="147093"/>
              </a:lnTo>
              <a:lnTo>
                <a:pt x="0" y="29418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E978B-B020-4515-98AF-BB5D00B5FB26}">
      <dsp:nvSpPr>
        <dsp:cNvPr id="0" name=""/>
        <dsp:cNvSpPr/>
      </dsp:nvSpPr>
      <dsp:spPr>
        <a:xfrm>
          <a:off x="3390660" y="295535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ИС</a:t>
          </a:r>
        </a:p>
      </dsp:txBody>
      <dsp:txXfrm>
        <a:off x="3390660" y="295535"/>
        <a:ext cx="1400894" cy="700447"/>
      </dsp:txXfrm>
    </dsp:sp>
    <dsp:sp modelId="{1912D9E0-52FC-45DF-B4DE-1DEA548D0BE0}">
      <dsp:nvSpPr>
        <dsp:cNvPr id="0" name=""/>
        <dsp:cNvSpPr/>
      </dsp:nvSpPr>
      <dsp:spPr>
        <a:xfrm>
          <a:off x="494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АВТОРСКИХ ПРАВ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4" y="1290171"/>
        <a:ext cx="1400894" cy="700447"/>
      </dsp:txXfrm>
    </dsp:sp>
    <dsp:sp modelId="{74B9E3CA-44CF-406A-9F58-C583523A77E9}">
      <dsp:nvSpPr>
        <dsp:cNvPr id="0" name=""/>
        <dsp:cNvSpPr/>
      </dsp:nvSpPr>
      <dsp:spPr>
        <a:xfrm>
          <a:off x="350718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718" y="2284806"/>
        <a:ext cx="1400894" cy="700447"/>
      </dsp:txXfrm>
    </dsp:sp>
    <dsp:sp modelId="{63837D55-4164-4D36-AF8B-52E8E2CCD34A}">
      <dsp:nvSpPr>
        <dsp:cNvPr id="0" name=""/>
        <dsp:cNvSpPr/>
      </dsp:nvSpPr>
      <dsp:spPr>
        <a:xfrm>
          <a:off x="350718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Программы для ЭВМ</a:t>
          </a:r>
          <a:endParaRPr lang="ru-RU" sz="14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718" y="3279441"/>
        <a:ext cx="1400894" cy="700447"/>
      </dsp:txXfrm>
    </dsp:sp>
    <dsp:sp modelId="{053BC2E2-5E5C-4D89-9267-46A6205D79BC}">
      <dsp:nvSpPr>
        <dsp:cNvPr id="0" name=""/>
        <dsp:cNvSpPr/>
      </dsp:nvSpPr>
      <dsp:spPr>
        <a:xfrm>
          <a:off x="350718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Базы данных</a:t>
          </a:r>
          <a:endParaRPr lang="ru-RU" sz="13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718" y="4274077"/>
        <a:ext cx="1400894" cy="700447"/>
      </dsp:txXfrm>
    </dsp:sp>
    <dsp:sp modelId="{676F5A90-4855-47B2-9F80-DD8825FD1872}">
      <dsp:nvSpPr>
        <dsp:cNvPr id="0" name=""/>
        <dsp:cNvSpPr/>
      </dsp:nvSpPr>
      <dsp:spPr>
        <a:xfrm>
          <a:off x="1695577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СМЕЖНЫХ ПРАВ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95577" y="1290171"/>
        <a:ext cx="1400894" cy="700447"/>
      </dsp:txXfrm>
    </dsp:sp>
    <dsp:sp modelId="{6DC73DD5-D05E-4CFB-BDEC-6AD15CC9005B}">
      <dsp:nvSpPr>
        <dsp:cNvPr id="0" name=""/>
        <dsp:cNvSpPr/>
      </dsp:nvSpPr>
      <dsp:spPr>
        <a:xfrm>
          <a:off x="2045801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801" y="2284806"/>
        <a:ext cx="1400894" cy="700447"/>
      </dsp:txXfrm>
    </dsp:sp>
    <dsp:sp modelId="{1DFFD637-CD48-41E4-8FF1-D2558CF7FAC0}">
      <dsp:nvSpPr>
        <dsp:cNvPr id="0" name=""/>
        <dsp:cNvSpPr/>
      </dsp:nvSpPr>
      <dsp:spPr>
        <a:xfrm>
          <a:off x="2045801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801" y="3279441"/>
        <a:ext cx="1400894" cy="700447"/>
      </dsp:txXfrm>
    </dsp:sp>
    <dsp:sp modelId="{138D3EF6-C344-4218-9A25-4E15576D05ED}">
      <dsp:nvSpPr>
        <dsp:cNvPr id="0" name=""/>
        <dsp:cNvSpPr/>
      </dsp:nvSpPr>
      <dsp:spPr>
        <a:xfrm>
          <a:off x="2045801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45801" y="4274077"/>
        <a:ext cx="1400894" cy="700447"/>
      </dsp:txXfrm>
    </dsp:sp>
    <dsp:sp modelId="{D693D2EC-88B4-4D42-86C5-7946DFFBD6D9}">
      <dsp:nvSpPr>
        <dsp:cNvPr id="0" name=""/>
        <dsp:cNvSpPr/>
      </dsp:nvSpPr>
      <dsp:spPr>
        <a:xfrm>
          <a:off x="3390660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ОБЪЕКТЫ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ПАТЕНТНОГО ПРАВА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90660" y="1290171"/>
        <a:ext cx="1400894" cy="700447"/>
      </dsp:txXfrm>
    </dsp:sp>
    <dsp:sp modelId="{0CF787CC-DCD2-4A09-925E-58E905614E04}">
      <dsp:nvSpPr>
        <dsp:cNvPr id="0" name=""/>
        <dsp:cNvSpPr/>
      </dsp:nvSpPr>
      <dsp:spPr>
        <a:xfrm>
          <a:off x="3740884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Изобретения</a:t>
          </a:r>
          <a:endParaRPr lang="ru-RU" sz="14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40884" y="2284806"/>
        <a:ext cx="1400894" cy="700447"/>
      </dsp:txXfrm>
    </dsp:sp>
    <dsp:sp modelId="{9D036FAA-5E3A-4559-843B-3BF38031988C}">
      <dsp:nvSpPr>
        <dsp:cNvPr id="0" name=""/>
        <dsp:cNvSpPr/>
      </dsp:nvSpPr>
      <dsp:spPr>
        <a:xfrm>
          <a:off x="3740884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Полезные модели</a:t>
          </a:r>
          <a:endParaRPr lang="ru-RU" sz="14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40884" y="3279441"/>
        <a:ext cx="1400894" cy="700447"/>
      </dsp:txXfrm>
    </dsp:sp>
    <dsp:sp modelId="{5E56593A-EE59-49CD-8AC7-C616DF9DA6AB}">
      <dsp:nvSpPr>
        <dsp:cNvPr id="0" name=""/>
        <dsp:cNvSpPr/>
      </dsp:nvSpPr>
      <dsp:spPr>
        <a:xfrm>
          <a:off x="3740884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40884" y="4274077"/>
        <a:ext cx="1400894" cy="700447"/>
      </dsp:txXfrm>
    </dsp:sp>
    <dsp:sp modelId="{FCD4BB0C-2FC2-4E50-A614-0CF96CDC1EC1}">
      <dsp:nvSpPr>
        <dsp:cNvPr id="0" name=""/>
        <dsp:cNvSpPr/>
      </dsp:nvSpPr>
      <dsp:spPr>
        <a:xfrm>
          <a:off x="5085743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СРЕДСТВА ИНДИВИДУАЛИЗА</a:t>
          </a:r>
          <a:r>
            <a:rPr lang="en-US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ЦИИ</a:t>
          </a:r>
          <a:endParaRPr lang="ru-RU" sz="12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85743" y="1290171"/>
        <a:ext cx="1400894" cy="700447"/>
      </dsp:txXfrm>
    </dsp:sp>
    <dsp:sp modelId="{06261DCE-FDAA-4B3B-83D2-346C970CD0A7}">
      <dsp:nvSpPr>
        <dsp:cNvPr id="0" name=""/>
        <dsp:cNvSpPr/>
      </dsp:nvSpPr>
      <dsp:spPr>
        <a:xfrm>
          <a:off x="5435967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Фирменные наименования</a:t>
          </a:r>
          <a:endParaRPr lang="ru-RU" sz="13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35967" y="2284806"/>
        <a:ext cx="1400894" cy="700447"/>
      </dsp:txXfrm>
    </dsp:sp>
    <dsp:sp modelId="{04ACD4D8-C0BE-409C-AD95-74A5CBD62260}">
      <dsp:nvSpPr>
        <dsp:cNvPr id="0" name=""/>
        <dsp:cNvSpPr/>
      </dsp:nvSpPr>
      <dsp:spPr>
        <a:xfrm>
          <a:off x="5435967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Товарные знаки</a:t>
          </a:r>
          <a:endParaRPr lang="ru-RU" sz="13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35967" y="3279441"/>
        <a:ext cx="1400894" cy="700447"/>
      </dsp:txXfrm>
    </dsp:sp>
    <dsp:sp modelId="{EC6A30F4-FE53-4B37-8204-0278FE3B89D5}">
      <dsp:nvSpPr>
        <dsp:cNvPr id="0" name=""/>
        <dsp:cNvSpPr/>
      </dsp:nvSpPr>
      <dsp:spPr>
        <a:xfrm>
          <a:off x="5435967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35967" y="4274077"/>
        <a:ext cx="1400894" cy="700447"/>
      </dsp:txXfrm>
    </dsp:sp>
    <dsp:sp modelId="{B659E367-4395-49CE-A45B-9F06A20CE361}">
      <dsp:nvSpPr>
        <dsp:cNvPr id="0" name=""/>
        <dsp:cNvSpPr/>
      </dsp:nvSpPr>
      <dsp:spPr>
        <a:xfrm>
          <a:off x="5435967" y="5268712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35967" y="5268712"/>
        <a:ext cx="1400894" cy="700447"/>
      </dsp:txXfrm>
    </dsp:sp>
    <dsp:sp modelId="{803C4D0D-6DE5-42AD-97E6-3BFD3045E800}">
      <dsp:nvSpPr>
        <dsp:cNvPr id="0" name=""/>
        <dsp:cNvSpPr/>
      </dsp:nvSpPr>
      <dsp:spPr>
        <a:xfrm>
          <a:off x="6780826" y="129017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НЕТРАДИЦИОННЫЕ ОБЪЕКТЫ</a:t>
          </a:r>
          <a:endParaRPr lang="ru-RU" sz="12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780826" y="1290171"/>
        <a:ext cx="1400894" cy="700447"/>
      </dsp:txXfrm>
    </dsp:sp>
    <dsp:sp modelId="{BE76504D-97E2-4C21-B179-30D6B80768FE}">
      <dsp:nvSpPr>
        <dsp:cNvPr id="0" name=""/>
        <dsp:cNvSpPr/>
      </dsp:nvSpPr>
      <dsp:spPr>
        <a:xfrm>
          <a:off x="7131050" y="2284806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31050" y="2284806"/>
        <a:ext cx="1400894" cy="700447"/>
      </dsp:txXfrm>
    </dsp:sp>
    <dsp:sp modelId="{9530B7EE-F377-44CF-BCF1-2070E61B36E0}">
      <dsp:nvSpPr>
        <dsp:cNvPr id="0" name=""/>
        <dsp:cNvSpPr/>
      </dsp:nvSpPr>
      <dsp:spPr>
        <a:xfrm>
          <a:off x="7131050" y="3279441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kern="1200" dirty="0" smtClean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31050" y="3279441"/>
        <a:ext cx="1400894" cy="700447"/>
      </dsp:txXfrm>
    </dsp:sp>
    <dsp:sp modelId="{049A861F-C451-47CC-BB2E-6DD0626A3160}">
      <dsp:nvSpPr>
        <dsp:cNvPr id="0" name=""/>
        <dsp:cNvSpPr/>
      </dsp:nvSpPr>
      <dsp:spPr>
        <a:xfrm>
          <a:off x="7131050" y="4274077"/>
          <a:ext cx="1400894" cy="7004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/>
        </a:scene3d>
        <a:sp3d prstMaterial="matt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Ноу-хау   (</a:t>
          </a:r>
          <a:r>
            <a:rPr lang="ru-RU" sz="14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секреты производства)</a:t>
          </a:r>
        </a:p>
      </dsp:txBody>
      <dsp:txXfrm>
        <a:off x="7131050" y="4274077"/>
        <a:ext cx="1400894" cy="700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0817C-36A3-4855-ADED-93A4BA355BA7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DA4B1-6E73-4E3D-B4F6-8FBAA01A6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159AD-D976-4640-9088-50C8BA338374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9C7DB-75FB-4801-969C-1D554E3CD1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15EC35B-80A1-473A-BA03-CFB233EFA42D}" type="datetime1">
              <a:rPr lang="ru-RU" smtClean="0"/>
              <a:t>22.09.2015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F941E-D2F2-4B7B-8CCC-F4F62D1623FD}" type="datetime1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38D5-A7DB-44AB-AA4C-2C19E43CE79F}" type="datetime1">
              <a:rPr lang="ru-RU" smtClean="0"/>
              <a:t>22.09.2015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B9078CA-8CC0-4EAB-94E1-23F30E344255}" type="datetime1">
              <a:rPr lang="ru-RU" smtClean="0"/>
              <a:t>22.09.2015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F87AAD-247F-4A6D-ADB9-68AF8AC4306D}" type="datetime1">
              <a:rPr lang="ru-RU" smtClean="0"/>
              <a:t>22.09.2015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722D-7932-40CD-85B0-E71901F5DC70}" type="datetime1">
              <a:rPr lang="ru-RU" smtClean="0"/>
              <a:t>22.09.2015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3AD4-FD09-4E8E-803D-E6BF5D89FF03}" type="datetime1">
              <a:rPr lang="ru-RU" smtClean="0"/>
              <a:t>22.09.2015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F671-EB48-4DEF-9502-62394F9AF75A}" type="datetime1">
              <a:rPr lang="ru-RU" smtClean="0"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5442E70-E4A6-4E5D-A503-75FF62FAC295}" type="datetime1">
              <a:rPr lang="ru-RU" smtClean="0"/>
              <a:t>22.09.2015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967B-102E-4089-8FCC-375E81FEF657}" type="datetime1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1878583-68ED-4F6D-ACDF-D126A2C918C8}" type="datetime1">
              <a:rPr lang="ru-RU" smtClean="0"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AC5D238-626C-4A5B-9686-FA5AAF5A7C48}" type="datetime1">
              <a:rPr lang="ru-RU" smtClean="0"/>
              <a:t>22.09.2015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F0239D6-BF46-4EB3-A2DE-7A1723D958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27"/>
          <p:cNvSpPr>
            <a:spLocks noGrp="1"/>
          </p:cNvSpPr>
          <p:nvPr>
            <p:ph type="body" idx="1"/>
          </p:nvPr>
        </p:nvSpPr>
        <p:spPr>
          <a:xfrm>
            <a:off x="827584" y="2708920"/>
            <a:ext cx="7992888" cy="1673225"/>
          </a:xfrm>
        </p:spPr>
        <p:txBody>
          <a:bodyPr/>
          <a:lstStyle/>
          <a:p>
            <a:r>
              <a:rPr lang="ru-RU" sz="3200" b="1" dirty="0" smtClean="0">
                <a:solidFill>
                  <a:srgbClr val="AE4A84"/>
                </a:solidFill>
              </a:rPr>
              <a:t>Петухов Илья Евгеньевич</a:t>
            </a:r>
          </a:p>
          <a:p>
            <a:r>
              <a:rPr lang="ru-RU" sz="2000" dirty="0" smtClean="0">
                <a:solidFill>
                  <a:srgbClr val="AE4A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ООО Патентно-правовая фирма «Петухов и Партнеры», </a:t>
            </a:r>
            <a:endParaRPr lang="ru-RU" sz="2000" dirty="0" smtClean="0">
              <a:solidFill>
                <a:srgbClr val="AE4A8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rgbClr val="AE4A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патентный поверенный РФ</a:t>
            </a:r>
            <a:endParaRPr lang="ru-RU" sz="2000" dirty="0">
              <a:solidFill>
                <a:srgbClr val="AE4A8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1371600" y="1628800"/>
            <a:ext cx="7620000" cy="9906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 некоторых  актуальных  вопросах  охраны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интеллектуальной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собственности  компаний  в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условиях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импортозамещения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" name="Rectangle 81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0172" y="4041490"/>
            <a:ext cx="4170300" cy="197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0" y="619724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AE4A84"/>
                </a:solidFill>
              </a:rPr>
              <a:t>2015 г.</a:t>
            </a:r>
            <a:endParaRPr lang="ru-RU" sz="2000" dirty="0">
              <a:solidFill>
                <a:srgbClr val="AE4A84"/>
              </a:solidFill>
            </a:endParaRPr>
          </a:p>
        </p:txBody>
      </p:sp>
      <p:sp>
        <p:nvSpPr>
          <p:cNvPr id="40962" name="AutoShape 2" descr="Картинки по запросу тпп 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4" name="AutoShape 4" descr="Картинки по запросу тпп 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0239D6-BF46-4EB3-A2DE-7A1723D9580D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60648"/>
            <a:ext cx="2307535" cy="1081807"/>
          </a:xfrm>
          <a:prstGeom prst="rect">
            <a:avLst/>
          </a:prstGeom>
          <a:noFill/>
        </p:spPr>
      </p:pic>
      <p:pic>
        <p:nvPicPr>
          <p:cNvPr id="34818" name="Picture 2" descr="clever"/>
          <p:cNvPicPr>
            <a:picLocks noChangeAspect="1" noChangeArrowheads="1"/>
          </p:cNvPicPr>
          <p:nvPr/>
        </p:nvPicPr>
        <p:blipFill>
          <a:blip r:embed="rId4" cstate="print"/>
          <a:srcRect b="16171"/>
          <a:stretch>
            <a:fillRect/>
          </a:stretch>
        </p:blipFill>
        <p:spPr bwMode="auto">
          <a:xfrm>
            <a:off x="0" y="-27384"/>
            <a:ext cx="2324100" cy="1493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8600"/>
            <a:ext cx="8439472" cy="990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Интеллектуальная собственность</a:t>
            </a:r>
            <a:endParaRPr lang="ru-RU" b="1" dirty="0">
              <a:solidFill>
                <a:srgbClr val="AE4A8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251520" y="3356992"/>
            <a:ext cx="8439472" cy="8640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Почему ИС – это важно?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AE4A8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7544" y="1700808"/>
            <a:ext cx="6011490" cy="1090612"/>
          </a:xfrm>
          <a:prstGeom prst="rect">
            <a:avLst/>
          </a:prstGeom>
        </p:spPr>
        <p:txBody>
          <a:bodyPr/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dirty="0" smtClean="0"/>
              <a:t>До 19 века экономики строились на сельском хозяйстве и земледелии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4" descr="medieval farm work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7" y="1592578"/>
            <a:ext cx="1595975" cy="1548389"/>
          </a:xfrm>
          <a:prstGeom prst="rect">
            <a:avLst/>
          </a:prstGeom>
          <a:noFill/>
        </p:spPr>
      </p:pic>
      <p:pic>
        <p:nvPicPr>
          <p:cNvPr id="5" name="Picture 5" descr="ste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864998"/>
            <a:ext cx="1832143" cy="2148177"/>
          </a:xfrm>
          <a:prstGeom prst="rect">
            <a:avLst/>
          </a:prstGeom>
          <a:noFill/>
        </p:spPr>
      </p:pic>
      <p:pic>
        <p:nvPicPr>
          <p:cNvPr id="6" name="Picture 6" descr="ip b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5563" y="4670698"/>
            <a:ext cx="1366837" cy="1998662"/>
          </a:xfrm>
          <a:prstGeom prst="rect">
            <a:avLst/>
          </a:prstGeom>
          <a:noFill/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843808" y="3310111"/>
            <a:ext cx="612068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-13873163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GB" sz="2400" dirty="0"/>
              <a:t>	</a:t>
            </a:r>
            <a:r>
              <a:rPr lang="ru-RU" sz="2800" dirty="0" smtClean="0"/>
              <a:t>Экономика 20 века базировалась на физических товарах</a:t>
            </a:r>
            <a:endParaRPr lang="en-GB" sz="2800" dirty="0"/>
          </a:p>
          <a:p>
            <a:pPr marL="342900" indent="-342900" defTabSz="-13873163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GB" sz="2400" dirty="0"/>
              <a:t>	</a:t>
            </a:r>
            <a:r>
              <a:rPr lang="ru-RU" sz="1800" i="1" dirty="0" smtClean="0"/>
              <a:t>железо</a:t>
            </a:r>
            <a:r>
              <a:rPr lang="en-GB" sz="1800" i="1" dirty="0" smtClean="0"/>
              <a:t>, </a:t>
            </a:r>
            <a:r>
              <a:rPr lang="ru-RU" sz="1800" i="1" dirty="0" smtClean="0"/>
              <a:t>уголь</a:t>
            </a:r>
            <a:r>
              <a:rPr lang="en-GB" sz="1800" i="1" dirty="0" smtClean="0"/>
              <a:t>, </a:t>
            </a:r>
            <a:r>
              <a:rPr lang="ru-RU" sz="1800" i="1" dirty="0" smtClean="0"/>
              <a:t>нефть</a:t>
            </a:r>
            <a:r>
              <a:rPr lang="en-GB" sz="1800" i="1" dirty="0" smtClean="0"/>
              <a:t>,</a:t>
            </a:r>
            <a:r>
              <a:rPr lang="ru-RU" sz="1800" i="1" dirty="0" smtClean="0"/>
              <a:t> </a:t>
            </a:r>
            <a:r>
              <a:rPr lang="ru-RU" sz="1800" i="1" dirty="0" smtClean="0"/>
              <a:t>газ, несложная продукция </a:t>
            </a:r>
            <a:r>
              <a:rPr lang="ru-RU" sz="1800" i="1" dirty="0" smtClean="0"/>
              <a:t>и т.д.</a:t>
            </a:r>
            <a:endParaRPr lang="en-GB" sz="1800" i="1" dirty="0"/>
          </a:p>
          <a:p>
            <a:pPr marL="742950" lvl="1" indent="-285750" defTabSz="-13873163" eaLnBrk="0" hangingPunct="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GB" sz="2000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51520" y="5462984"/>
            <a:ext cx="6552728" cy="774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42900" defTabSz="-13873163" eaLnBrk="0" hangingPunct="0">
              <a:lnSpc>
                <a:spcPct val="90000"/>
              </a:lnSpc>
            </a:pPr>
            <a:r>
              <a:rPr lang="ru-RU" sz="2800" dirty="0" smtClean="0"/>
              <a:t>Интеллектуальная </a:t>
            </a:r>
            <a:r>
              <a:rPr lang="ru-RU" sz="2800" dirty="0" smtClean="0"/>
              <a:t>собственность – основа </a:t>
            </a:r>
            <a:r>
              <a:rPr lang="ru-RU" sz="2800" dirty="0" smtClean="0"/>
              <a:t>инноваций,</a:t>
            </a:r>
          </a:p>
          <a:p>
            <a:pPr indent="-342900" defTabSz="-13873163" eaLnBrk="0" hangingPunct="0">
              <a:lnSpc>
                <a:spcPct val="90000"/>
              </a:lnSpc>
            </a:pPr>
            <a:r>
              <a:rPr lang="ru-RU" sz="2800" dirty="0" smtClean="0"/>
              <a:t>основа </a:t>
            </a:r>
            <a:r>
              <a:rPr lang="ru-RU" sz="2800" dirty="0" smtClean="0"/>
              <a:t>экономического </a:t>
            </a:r>
            <a:r>
              <a:rPr lang="ru-RU" sz="2800" dirty="0" smtClean="0"/>
              <a:t>развития 21 века</a:t>
            </a:r>
            <a:endParaRPr lang="en-GB" sz="2800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Почему ИС – это важно?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1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5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7" grpId="0" autoUpdateAnimBg="0"/>
      <p:bldP spid="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53" descr="pile of gol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59351" y="3861048"/>
            <a:ext cx="1913655" cy="1096913"/>
          </a:xfrm>
          <a:prstGeom prst="rect">
            <a:avLst/>
          </a:prstGeom>
          <a:noFill/>
        </p:spPr>
      </p:pic>
      <p:pic>
        <p:nvPicPr>
          <p:cNvPr id="4" name="Picture 2054" descr="Eugene_tuesday003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44824"/>
            <a:ext cx="2160240" cy="3817446"/>
          </a:xfrm>
          <a:prstGeom prst="rect">
            <a:avLst/>
          </a:prstGeom>
          <a:noFill/>
        </p:spPr>
      </p:pic>
      <p:sp>
        <p:nvSpPr>
          <p:cNvPr id="5" name="AutoShape 2055"/>
          <p:cNvSpPr>
            <a:spLocks noChangeArrowheads="1"/>
          </p:cNvSpPr>
          <p:nvPr/>
        </p:nvSpPr>
        <p:spPr bwMode="auto">
          <a:xfrm>
            <a:off x="2483768" y="3932436"/>
            <a:ext cx="4608512" cy="958850"/>
          </a:xfrm>
          <a:prstGeom prst="rightArrow">
            <a:avLst>
              <a:gd name="adj1" fmla="val 50000"/>
              <a:gd name="adj2" fmla="val 57296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92075" tIns="46038" rIns="92075" bIns="46038" anchor="ctr"/>
          <a:lstStyle/>
          <a:p>
            <a:pPr algn="ctr" defTabSz="762000"/>
            <a:r>
              <a:rPr lang="ru-RU" sz="1600" b="1" i="1" dirty="0" smtClean="0">
                <a:solidFill>
                  <a:srgbClr val="9F2D45"/>
                </a:solidFill>
              </a:rPr>
              <a:t>Коммерциализация/Использование</a:t>
            </a:r>
            <a:endParaRPr lang="en-GB" sz="1600" b="1" i="1" dirty="0">
              <a:solidFill>
                <a:srgbClr val="9F2D45"/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Почему ИС – это важно?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4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Почему ИС – это важно?</a:t>
            </a:r>
            <a:endParaRPr lang="ru-RU" b="1" dirty="0" smtClean="0">
              <a:solidFill>
                <a:srgbClr val="AE4A84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981200"/>
            <a:ext cx="8382000" cy="411480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Эффективное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использование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новых идей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4" descr="Eugene_tuesday003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78670"/>
            <a:ext cx="2128341" cy="3758642"/>
          </a:xfrm>
          <a:prstGeom prst="rect">
            <a:avLst/>
          </a:prstGeom>
          <a:noFill/>
        </p:spPr>
      </p:pic>
      <p:pic>
        <p:nvPicPr>
          <p:cNvPr id="9" name="Picture 5" descr="Eugene_tuesday026 copy"/>
          <p:cNvPicPr>
            <a:picLocks noChangeAspect="1" noChangeArrowheads="1"/>
          </p:cNvPicPr>
          <p:nvPr/>
        </p:nvPicPr>
        <p:blipFill>
          <a:blip r:embed="rId3" cstate="print"/>
          <a:srcRect l="52380" t="16194" b="9455"/>
          <a:stretch>
            <a:fillRect/>
          </a:stretch>
        </p:blipFill>
        <p:spPr bwMode="auto">
          <a:xfrm>
            <a:off x="6216352" y="4365104"/>
            <a:ext cx="1740024" cy="2160240"/>
          </a:xfrm>
          <a:prstGeom prst="rect">
            <a:avLst/>
          </a:prstGeom>
          <a:noFill/>
        </p:spPr>
      </p:pic>
      <p:pic>
        <p:nvPicPr>
          <p:cNvPr id="11" name="Picture 6" descr="bik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2670" y="2276872"/>
            <a:ext cx="2471738" cy="2003425"/>
          </a:xfrm>
          <a:prstGeom prst="rect">
            <a:avLst/>
          </a:prstGeom>
          <a:noFill/>
        </p:spPr>
      </p:pic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2832100" y="4114800"/>
            <a:ext cx="2768600" cy="685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275856" y="4254500"/>
            <a:ext cx="16978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 smtClean="0"/>
              <a:t>Использование</a:t>
            </a:r>
            <a:endParaRPr lang="en-GB" sz="1800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4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5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Почему ИС – это важно?</a:t>
            </a:r>
            <a:endParaRPr lang="ru-RU" b="1" dirty="0" smtClean="0">
              <a:solidFill>
                <a:srgbClr val="AE4A84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14425" y="1439148"/>
            <a:ext cx="6994525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2400" dirty="0" smtClean="0"/>
              <a:t>Государство предоставляет </a:t>
            </a:r>
            <a:r>
              <a:rPr lang="ru-RU" sz="2400" b="1" dirty="0" smtClean="0"/>
              <a:t>монополию</a:t>
            </a:r>
            <a:r>
              <a:rPr lang="ru-RU" sz="2400" dirty="0" smtClean="0"/>
              <a:t> правообладателю в обмен на раскрытие сведений об интеллектуальной собственности</a:t>
            </a:r>
            <a:endParaRPr lang="en-US" sz="2400" u="sng" dirty="0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365125" y="2924175"/>
            <a:ext cx="5175250" cy="3349625"/>
          </a:xfrm>
          <a:prstGeom prst="rect">
            <a:avLst/>
          </a:prstGeom>
        </p:spPr>
        <p:txBody>
          <a:bodyPr/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>
                <a:tab pos="1885950" algn="l"/>
                <a:tab pos="228600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Государство охраняет ИС тех лиц, которые обратились к нему (регистрация, патентование)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>
                <a:tab pos="1885950" algn="l"/>
                <a:tab pos="2286000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>
                <a:tab pos="1885950" algn="l"/>
                <a:tab pos="228600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Владелец ИС имеет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возможность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запрещать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ее использование 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tabLst>
                <a:tab pos="1885950" algn="l"/>
                <a:tab pos="2286000" algn="l"/>
              </a:tabLst>
              <a:defRPr/>
            </a:pPr>
            <a:r>
              <a:rPr lang="ru-RU" sz="2400" dirty="0" smtClean="0"/>
              <a:t>…. 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или 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разрешать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путем заключения соглашений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6" descr="Eugene_tuesday004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225" y="2492895"/>
            <a:ext cx="2850207" cy="2064731"/>
          </a:xfrm>
          <a:prstGeom prst="rect">
            <a:avLst/>
          </a:prstGeom>
          <a:noFill/>
        </p:spPr>
      </p:pic>
      <p:pic>
        <p:nvPicPr>
          <p:cNvPr id="12" name="Picture 7" descr="Eugene_tuesday008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7282" y="4446587"/>
            <a:ext cx="2553150" cy="2411413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3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4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Почему ИС – это важно?</a:t>
            </a:r>
            <a:endParaRPr lang="ru-RU" b="1" dirty="0" smtClean="0">
              <a:solidFill>
                <a:srgbClr val="AE4A84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5800" y="1828800"/>
            <a:ext cx="7772400" cy="609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Что еще дает патентование?</a:t>
            </a:r>
            <a:endParaRPr kumimoji="0" lang="en-US" sz="32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09600" y="2702768"/>
            <a:ext cx="8229600" cy="3318520"/>
          </a:xfrm>
          <a:prstGeom prst="rect">
            <a:avLst/>
          </a:prstGeom>
        </p:spPr>
        <p:txBody>
          <a:bodyPr/>
          <a:lstStyle/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/>
              <a:t>Защиту бизнеса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/>
              <a:t>Повышение известности, престижности, ценности  разработки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/>
              <a:t>ИС может быть оценена, и включена в уставный капитал, что повышает его стоимость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/>
              <a:t>Привлекает инвестиции, облегчает кредитование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/>
              <a:t>Создает правовую основу для внедрения</a:t>
            </a:r>
          </a:p>
          <a:p>
            <a:pPr marL="1219200" marR="0" lvl="2" indent="-762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Symbol" pitchFamily="18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7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23528" y="260648"/>
          <a:ext cx="853244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39D6-BF46-4EB3-A2DE-7A1723D9580D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7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23528" y="548680"/>
          <a:ext cx="853244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39D6-BF46-4EB3-A2DE-7A1723D9580D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260648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ИС в инновационных продуктах</a:t>
            </a:r>
            <a:endParaRPr lang="ru-RU" sz="2400" b="1" dirty="0"/>
          </a:p>
        </p:txBody>
      </p:sp>
      <p:pic>
        <p:nvPicPr>
          <p:cNvPr id="7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7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Охрана интеллектуальной собственности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690464"/>
            <a:ext cx="8382000" cy="411480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b="1" dirty="0" smtClean="0"/>
              <a:t>Законодательство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2900" b="1" dirty="0" smtClean="0"/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 Национальное законодательство </a:t>
            </a: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(Гражданский 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кодекс РФ, часть 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4);</a:t>
            </a:r>
            <a:endParaRPr kumimoji="0" lang="ru-RU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ct val="60000"/>
              <a:tabLst/>
              <a:defRPr/>
            </a:pPr>
            <a:r>
              <a:rPr lang="ru-RU" sz="2900" dirty="0" smtClean="0"/>
              <a:t>2.  Международные </a:t>
            </a:r>
            <a:r>
              <a:rPr lang="ru-RU" sz="2900" dirty="0" smtClean="0"/>
              <a:t>соглашения.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Охрана интеллектуальной собственности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690464"/>
            <a:ext cx="8382000" cy="411480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b="1" dirty="0" smtClean="0"/>
              <a:t>Территориальный принцип охраны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2900" b="1" dirty="0" smtClean="0"/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 Национальные патенты (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RU,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DE</a:t>
            </a:r>
            <a:r>
              <a:rPr kumimoji="0" lang="ru-RU" sz="2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GB, US,…</a:t>
            </a:r>
            <a:r>
              <a:rPr kumimoji="0" lang="ru-RU" sz="29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14350" lvl="0" indent="-514350" algn="just">
              <a:buSzPct val="60000"/>
              <a:defRPr/>
            </a:pPr>
            <a:r>
              <a:rPr lang="ru-RU" sz="2900" dirty="0" smtClean="0"/>
              <a:t>2.  Региональные патенты </a:t>
            </a:r>
            <a:r>
              <a:rPr lang="en-US" sz="2900" dirty="0" smtClean="0"/>
              <a:t>(</a:t>
            </a:r>
            <a:r>
              <a:rPr lang="en-US" sz="2900" dirty="0" smtClean="0"/>
              <a:t>EAPO, </a:t>
            </a:r>
            <a:r>
              <a:rPr lang="en-US" sz="2900" dirty="0" smtClean="0"/>
              <a:t>EP</a:t>
            </a:r>
            <a:r>
              <a:rPr lang="en-US" sz="2900" dirty="0" smtClean="0"/>
              <a:t>, ARIPO,…)</a:t>
            </a:r>
            <a:r>
              <a:rPr lang="ru-RU" sz="2900" dirty="0" smtClean="0"/>
              <a:t>.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ИС в условиях импортозамещения</a:t>
            </a:r>
            <a:endParaRPr lang="ru-RU" b="1" dirty="0" smtClean="0">
              <a:solidFill>
                <a:srgbClr val="AE4A84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690464"/>
            <a:ext cx="8382000" cy="4402832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b="1" dirty="0" smtClean="0"/>
              <a:t>Импортозамещение в инновационной сфере: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1200" b="1" dirty="0" smtClean="0"/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buFont typeface="+mj-lt"/>
              <a:buAutoNum type="arabicPeriod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Копирование и тиражирование продукта, ранее поставлявшегося из-за рубежа;  </a:t>
            </a: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buFont typeface="+mj-lt"/>
              <a:buAutoNum type="arabicPeriod"/>
              <a:tabLst/>
              <a:defRPr/>
            </a:pPr>
            <a:r>
              <a:rPr lang="ru-RU" sz="2900" dirty="0" smtClean="0"/>
              <a:t>Внесение изменений в «чужие» конструкции и технологии;</a:t>
            </a:r>
            <a:endParaRPr kumimoji="0" lang="ru-RU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lvl="0" indent="-514350" algn="just">
              <a:buSzPct val="60000"/>
              <a:buFont typeface="+mj-lt"/>
              <a:buAutoNum type="arabicPeriod"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900" dirty="0" smtClean="0"/>
              <a:t>Предложение </a:t>
            </a:r>
            <a:r>
              <a:rPr lang="ru-RU" sz="2900" dirty="0" smtClean="0"/>
              <a:t>продукта или технологий своей оригинальной конструкции, </a:t>
            </a:r>
            <a:r>
              <a:rPr lang="ru-RU" sz="2900" dirty="0" smtClean="0"/>
              <a:t>решающего ту же задачу.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49154" name="Picture 2" descr="http://static7.depositphotos.com/1214303/714/v/950/depositphotos_7141491-Pack-of-faces-emoticons-with-various-emotions-expression.jpg"/>
          <p:cNvPicPr>
            <a:picLocks noChangeAspect="1" noChangeArrowheads="1"/>
          </p:cNvPicPr>
          <p:nvPr/>
        </p:nvPicPr>
        <p:blipFill>
          <a:blip r:embed="rId2" cstate="print"/>
          <a:srcRect r="79083" b="78893"/>
          <a:stretch>
            <a:fillRect/>
          </a:stretch>
        </p:blipFill>
        <p:spPr bwMode="auto">
          <a:xfrm>
            <a:off x="2339753" y="5367330"/>
            <a:ext cx="648072" cy="653958"/>
          </a:xfrm>
          <a:prstGeom prst="rect">
            <a:avLst/>
          </a:prstGeom>
          <a:noFill/>
        </p:spPr>
      </p:pic>
      <p:pic>
        <p:nvPicPr>
          <p:cNvPr id="49156" name="Picture 4" descr="http://static7.depositphotos.com/1214303/714/v/950/depositphotos_7141491-Pack-of-faces-emoticons-with-various-emotions-expression.jpg"/>
          <p:cNvPicPr>
            <a:picLocks noChangeAspect="1" noChangeArrowheads="1"/>
          </p:cNvPicPr>
          <p:nvPr/>
        </p:nvPicPr>
        <p:blipFill>
          <a:blip r:embed="rId3" cstate="print"/>
          <a:srcRect l="58989" r="20901" b="78549"/>
          <a:stretch>
            <a:fillRect/>
          </a:stretch>
        </p:blipFill>
        <p:spPr bwMode="auto">
          <a:xfrm>
            <a:off x="6012160" y="3145769"/>
            <a:ext cx="576064" cy="614468"/>
          </a:xfrm>
          <a:prstGeom prst="rect">
            <a:avLst/>
          </a:prstGeom>
          <a:noFill/>
        </p:spPr>
      </p:pic>
      <p:pic>
        <p:nvPicPr>
          <p:cNvPr id="49158" name="Picture 6" descr="http://static7.depositphotos.com/1214303/714/v/950/depositphotos_7141491-Pack-of-faces-emoticons-with-various-emotions-expression.jpg"/>
          <p:cNvPicPr>
            <a:picLocks noChangeAspect="1" noChangeArrowheads="1"/>
          </p:cNvPicPr>
          <p:nvPr/>
        </p:nvPicPr>
        <p:blipFill>
          <a:blip r:embed="rId4" cstate="print"/>
          <a:srcRect l="79156" t="2513" r="1997" b="78640"/>
          <a:stretch>
            <a:fillRect/>
          </a:stretch>
        </p:blipFill>
        <p:spPr bwMode="auto">
          <a:xfrm>
            <a:off x="2987824" y="4005064"/>
            <a:ext cx="576064" cy="576064"/>
          </a:xfrm>
          <a:prstGeom prst="rect">
            <a:avLst/>
          </a:prstGeom>
          <a:noFill/>
        </p:spPr>
      </p:pic>
      <p:pic>
        <p:nvPicPr>
          <p:cNvPr id="8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5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ИС в условиях импортозамещения</a:t>
            </a:r>
            <a:endParaRPr lang="ru-RU" b="1" dirty="0" smtClean="0">
              <a:solidFill>
                <a:srgbClr val="AE4A84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412776"/>
            <a:ext cx="8583488" cy="576064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b="1" dirty="0" smtClean="0"/>
              <a:t>«Опасность» для компаний, замещающих импорт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2900" b="1" dirty="0" smtClean="0"/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2900" b="1" dirty="0" smtClean="0"/>
          </a:p>
          <a:p>
            <a:pPr marL="320040" marR="0" lvl="0" indent="-320040" algn="just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en-GB" sz="29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52226" name="Picture 2" descr="http://www.securitylab.ru/upload/iblock/d3a/d3ab9a777b988180495c866e0effd229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866403" y="2276873"/>
            <a:ext cx="5297885" cy="35283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99592" y="5949280"/>
            <a:ext cx="7864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Вы – нарушитель чужих интеллектуальных прав!</a:t>
            </a:r>
            <a:endParaRPr lang="ru-RU" sz="2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690464"/>
            <a:ext cx="8382000" cy="411480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b="1" dirty="0" smtClean="0"/>
              <a:t>Алгоритм действий при выходе на рынок: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1200" b="1" dirty="0" smtClean="0"/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1. Изучение условий беспрепятственного доступа на рынок (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экспертиза на патентную чистоту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endParaRPr kumimoji="0" lang="ru-RU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2.  </a:t>
            </a:r>
            <a:r>
              <a:rPr lang="ru-RU" sz="2900" dirty="0" smtClean="0"/>
              <a:t>Патентование своих разработок (?);</a:t>
            </a: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endParaRPr lang="ru-RU" sz="2900" dirty="0" smtClean="0"/>
          </a:p>
          <a:p>
            <a:pPr marL="514350" lvl="0" indent="-514350" algn="just">
              <a:buSzPct val="60000"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3.  Выпуск продукции.</a:t>
            </a: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11560" y="278160"/>
            <a:ext cx="8153400" cy="990600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 в условиях импортозамещения</a:t>
            </a:r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690464"/>
            <a:ext cx="8079432" cy="4906888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lang="ru-RU" sz="2900" b="1" dirty="0" smtClean="0"/>
              <a:t>Экспертиза на патентную чистоту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1200" b="1" dirty="0" smtClean="0"/>
          </a:p>
          <a:p>
            <a:pPr marR="0" lvl="0" indent="-514350" algn="just" defTabSz="914400" rtl="0" eaLnBrk="1" fontAlgn="auto" latinLnBrk="0" hangingPunct="1">
              <a:spcAft>
                <a:spcPts val="0"/>
              </a:spcAft>
              <a:buSzPct val="60000"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Продукция (технология) считается </a:t>
            </a:r>
            <a:r>
              <a:rPr kumimoji="0" lang="ru-RU" sz="29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патентно</a:t>
            </a:r>
            <a:r>
              <a:rPr lang="ru-RU" sz="2900" dirty="0" smtClean="0"/>
              <a:t> 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чистой, если в ней или при ее изготовлении не использованы чужие объекты интеллектуальной собственности</a:t>
            </a:r>
            <a:r>
              <a:rPr lang="ru-RU" sz="2900" dirty="0" smtClean="0"/>
              <a:t>:</a:t>
            </a:r>
          </a:p>
          <a:p>
            <a:pPr marL="274320" indent="-274320">
              <a:spcBef>
                <a:spcPts val="600"/>
              </a:spcBef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Изобретения;</a:t>
            </a:r>
          </a:p>
          <a:p>
            <a:pPr marL="274320" indent="-274320">
              <a:spcBef>
                <a:spcPts val="600"/>
              </a:spcBef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Полезные модели;</a:t>
            </a:r>
          </a:p>
          <a:p>
            <a:pPr marL="274320" indent="-274320">
              <a:spcBef>
                <a:spcPts val="600"/>
              </a:spcBef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Промышленные образцы;</a:t>
            </a:r>
          </a:p>
          <a:p>
            <a:pPr marL="274320" indent="-274320">
              <a:spcBef>
                <a:spcPts val="600"/>
              </a:spcBef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Товарные знаки и т.д.</a:t>
            </a:r>
          </a:p>
          <a:p>
            <a:pPr marL="514350" marR="0" lvl="0" indent="-514350" algn="just" defTabSz="914400" rtl="0" eaLnBrk="1" fontAlgn="auto" latinLnBrk="0" hangingPunct="1">
              <a:spcAft>
                <a:spcPts val="0"/>
              </a:spcAft>
              <a:buSzPct val="60000"/>
              <a:buFont typeface="Arial" pitchFamily="34" charset="0"/>
              <a:buChar char="•"/>
              <a:tabLst/>
              <a:defRPr/>
            </a:pPr>
            <a:endParaRPr kumimoji="0" lang="en-GB" sz="29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11560" y="278160"/>
            <a:ext cx="8153400" cy="990600"/>
          </a:xfrm>
          <a:prstGeom prst="rect">
            <a:avLst/>
          </a:prstGeom>
        </p:spPr>
        <p:txBody>
          <a:bodyPr vert="horz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 в условиях импортозамещения</a:t>
            </a:r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</a:t>
            </a:r>
            <a:r>
              <a:rPr lang="ru-RU" b="1" dirty="0" smtClean="0">
                <a:solidFill>
                  <a:srgbClr val="AE4A84"/>
                </a:solidFill>
              </a:rPr>
              <a:t>права</a:t>
            </a:r>
            <a:endParaRPr lang="ru-RU" b="1" dirty="0" smtClean="0">
              <a:solidFill>
                <a:srgbClr val="AE4A84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27584" y="2057400"/>
            <a:ext cx="7776864" cy="281176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Патентование разработок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Изобретения;</a:t>
            </a:r>
            <a:endParaRPr lang="ru-RU" sz="2400" dirty="0" smtClean="0"/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Полезные </a:t>
            </a:r>
            <a:r>
              <a:rPr lang="ru-RU" sz="2400" dirty="0" smtClean="0"/>
              <a:t>модели;</a:t>
            </a:r>
            <a:endParaRPr lang="ru-RU" sz="2400" dirty="0" smtClean="0"/>
          </a:p>
          <a:p>
            <a:pPr marL="274320" marR="0" lvl="0" indent="-27432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Промышленные </a:t>
            </a:r>
            <a:r>
              <a:rPr lang="ru-RU" sz="2400" dirty="0" smtClean="0"/>
              <a:t>образцы.</a:t>
            </a:r>
            <a:endParaRPr lang="ru-RU" sz="2400" dirty="0" smtClean="0"/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права. Изобретения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2057400"/>
            <a:ext cx="8915400" cy="425192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качестве </a:t>
            </a: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изобретения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охраняется техническое  решение в любой области, относящееся к: 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b="1" dirty="0" smtClean="0"/>
              <a:t>продукту</a:t>
            </a:r>
            <a:r>
              <a:rPr lang="ru-RU" sz="2400" dirty="0" smtClean="0"/>
              <a:t> (к устройству,  веществу, штамму микроорганизма, культуре клеток растений или животных);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b="1" dirty="0" smtClean="0"/>
              <a:t>способу</a:t>
            </a:r>
            <a:r>
              <a:rPr lang="ru-RU" sz="2400" dirty="0" smtClean="0"/>
              <a:t> (процессу осуществления действий над материальным объектом с помощью материальных средств).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права. Изобретения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2057400"/>
            <a:ext cx="8915400" cy="4251920"/>
          </a:xfrm>
          <a:prstGeom prst="rect">
            <a:avLst/>
          </a:prstGeom>
        </p:spPr>
        <p:txBody>
          <a:bodyPr/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Условия патентоспособности изобретения 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Новизна;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Изобретательский уровень;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Промышленная применимость.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права. Полезные модели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7544" y="2345432"/>
            <a:ext cx="8208912" cy="1083568"/>
          </a:xfrm>
          <a:prstGeom prst="rect">
            <a:avLst/>
          </a:prstGeom>
        </p:spPr>
        <p:txBody>
          <a:bodyPr/>
          <a:lstStyle/>
          <a:p>
            <a:pPr marL="320040" lvl="0" indent="-320040" algn="ctr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качестве </a:t>
            </a: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полезной </a:t>
            </a: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модели </a:t>
            </a:r>
          </a:p>
          <a:p>
            <a:pPr marL="320040" lvl="0" indent="-320040" algn="ctr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охраняется техническое  решение ,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относящееся к:</a:t>
            </a:r>
            <a:r>
              <a:rPr lang="ru-RU" sz="2400" b="1" dirty="0" smtClean="0"/>
              <a:t> </a:t>
            </a:r>
            <a:endParaRPr lang="ru-RU" sz="2400" b="1" dirty="0" smtClean="0"/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88640" y="4149080"/>
            <a:ext cx="8159824" cy="1296144"/>
          </a:xfrm>
          <a:prstGeom prst="rect">
            <a:avLst/>
          </a:prstGeom>
        </p:spPr>
        <p:txBody>
          <a:bodyPr/>
          <a:lstStyle/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устройству.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права. Изобретения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51520" y="2057400"/>
            <a:ext cx="8816280" cy="2379712"/>
          </a:xfrm>
          <a:prstGeom prst="rect">
            <a:avLst/>
          </a:prstGeom>
        </p:spPr>
        <p:txBody>
          <a:bodyPr/>
          <a:lstStyle/>
          <a:p>
            <a:pPr marL="320040" indent="-320040" algn="ctr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Условия </a:t>
            </a:r>
            <a:r>
              <a:rPr lang="ru-RU" sz="2800" b="1" dirty="0" smtClean="0">
                <a:solidFill>
                  <a:srgbClr val="000000"/>
                </a:solidFill>
              </a:rPr>
              <a:t>патентоспособности полезной модели </a:t>
            </a: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Новизна;</a:t>
            </a:r>
          </a:p>
          <a:p>
            <a:pPr marL="274320"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buFont typeface="Wingdings 2"/>
              <a:buChar char=""/>
              <a:tabLst/>
              <a:defRPr/>
            </a:pPr>
            <a:r>
              <a:rPr lang="ru-RU" sz="2400" dirty="0" smtClean="0"/>
              <a:t>Промышленная </a:t>
            </a:r>
            <a:r>
              <a:rPr lang="ru-RU" sz="2400" dirty="0" smtClean="0"/>
              <a:t>применимость.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1936403"/>
            <a:ext cx="8763000" cy="304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ct val="30000"/>
              </a:spcAft>
            </a:pPr>
            <a:r>
              <a:rPr lang="ru-RU" sz="2800" b="1" dirty="0">
                <a:latin typeface="Arial" charset="0"/>
              </a:rPr>
              <a:t>Средние сроки от подачи заявки до выдачи </a:t>
            </a:r>
            <a:r>
              <a:rPr lang="ru-RU" sz="2800" b="1" dirty="0" smtClean="0">
                <a:latin typeface="Arial" charset="0"/>
              </a:rPr>
              <a:t>патента РФ</a:t>
            </a:r>
            <a:endParaRPr lang="en-US" sz="2800" b="1" dirty="0">
              <a:latin typeface="Arial" charset="0"/>
            </a:endParaRPr>
          </a:p>
          <a:p>
            <a:pPr>
              <a:spcAft>
                <a:spcPct val="30000"/>
              </a:spcAft>
            </a:pPr>
            <a:endParaRPr lang="ru-RU" b="1" dirty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Изобретения </a:t>
            </a:r>
            <a:r>
              <a:rPr lang="ru-RU" sz="2400" dirty="0" smtClean="0"/>
              <a:t>– 12-14 месяцев</a:t>
            </a:r>
            <a:r>
              <a:rPr lang="ru-RU" sz="2400" dirty="0" smtClean="0"/>
              <a:t>;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Полезные </a:t>
            </a:r>
            <a:r>
              <a:rPr lang="ru-RU" sz="2400" dirty="0" smtClean="0"/>
              <a:t>модели </a:t>
            </a:r>
            <a:r>
              <a:rPr lang="ru-RU" sz="2400" dirty="0" smtClean="0"/>
              <a:t>- от 8 месяцев.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Промышленные </a:t>
            </a:r>
            <a:r>
              <a:rPr lang="ru-RU" sz="2400" dirty="0" smtClean="0"/>
              <a:t>образцы - </a:t>
            </a:r>
            <a:r>
              <a:rPr lang="ru-RU" sz="2400" dirty="0" smtClean="0"/>
              <a:t>12 </a:t>
            </a:r>
            <a:r>
              <a:rPr lang="ru-RU" sz="2400" dirty="0" smtClean="0"/>
              <a:t>месяцев</a:t>
            </a:r>
            <a:r>
              <a:rPr lang="ru-RU" sz="2400" dirty="0" smtClean="0"/>
              <a:t>;</a:t>
            </a:r>
            <a:endParaRPr lang="ru-RU" sz="2400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7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1936403"/>
            <a:ext cx="8763000" cy="261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ct val="30000"/>
              </a:spcAft>
            </a:pPr>
            <a:r>
              <a:rPr lang="ru-RU" sz="2800" b="1" dirty="0" smtClean="0">
                <a:latin typeface="Arial" charset="0"/>
              </a:rPr>
              <a:t>Сроки действия исключительных </a:t>
            </a:r>
            <a:r>
              <a:rPr lang="ru-RU" sz="2800" b="1" dirty="0" smtClean="0">
                <a:latin typeface="Arial" charset="0"/>
              </a:rPr>
              <a:t>прав РФ</a:t>
            </a:r>
            <a:endParaRPr lang="en-US" sz="2800" b="1" dirty="0">
              <a:latin typeface="Arial" charset="0"/>
            </a:endParaRPr>
          </a:p>
          <a:p>
            <a:pPr>
              <a:spcAft>
                <a:spcPct val="30000"/>
              </a:spcAft>
            </a:pPr>
            <a:endParaRPr lang="ru-RU" b="1" dirty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Изобретения – 20 лет;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Промышленные образцы – </a:t>
            </a:r>
            <a:r>
              <a:rPr lang="en-US" sz="2400" dirty="0" smtClean="0"/>
              <a:t>25</a:t>
            </a:r>
            <a:r>
              <a:rPr lang="ru-RU" sz="2400" dirty="0" smtClean="0"/>
              <a:t> </a:t>
            </a:r>
            <a:r>
              <a:rPr lang="en-US" sz="2400" dirty="0" smtClean="0"/>
              <a:t>max  (5+5+</a:t>
            </a:r>
            <a:r>
              <a:rPr lang="ru-RU" sz="2400" dirty="0" smtClean="0"/>
              <a:t>…);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Полезные модели - 10 лет.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7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772816"/>
            <a:ext cx="8915400" cy="4251920"/>
          </a:xfrm>
          <a:prstGeom prst="rect">
            <a:avLst/>
          </a:prstGeom>
        </p:spPr>
        <p:txBody>
          <a:bodyPr/>
          <a:lstStyle/>
          <a:p>
            <a:pPr marL="320040" lvl="0" indent="-320040" algn="ct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2800" b="1" dirty="0" smtClean="0"/>
              <a:t>  Патентование </a:t>
            </a:r>
            <a:r>
              <a:rPr lang="ru-RU" sz="2800" b="1" dirty="0" smtClean="0"/>
              <a:t>в </a:t>
            </a:r>
            <a:r>
              <a:rPr lang="ru-RU" sz="2800" b="1" dirty="0" smtClean="0"/>
              <a:t>иностранных </a:t>
            </a:r>
            <a:r>
              <a:rPr lang="ru-RU" sz="2800" b="1" dirty="0" smtClean="0"/>
              <a:t>государствах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tabLst/>
              <a:defRPr/>
            </a:pPr>
            <a:endParaRPr lang="ru-RU" sz="2400" b="1" dirty="0" smtClean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2780928"/>
            <a:ext cx="8763000" cy="307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В общем случае это самостоятельная процедура</a:t>
            </a:r>
            <a:r>
              <a:rPr lang="ru-RU" sz="2400" dirty="0" smtClean="0"/>
              <a:t>;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Исключительные права действуют  (патенты имеют силу) только в тех странах или объединениях стран, в которых они выданы;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Стратегия международного патентования должна </a:t>
            </a:r>
            <a:r>
              <a:rPr lang="ru-RU" sz="2400" dirty="0" smtClean="0"/>
              <a:t>разрабатываться  одновременно, а лучше перед </a:t>
            </a:r>
            <a:r>
              <a:rPr lang="ru-RU" sz="2400" dirty="0" smtClean="0"/>
              <a:t>патентованием в своей стране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772816"/>
            <a:ext cx="8915400" cy="576064"/>
          </a:xfrm>
          <a:prstGeom prst="rect">
            <a:avLst/>
          </a:prstGeom>
        </p:spPr>
        <p:txBody>
          <a:bodyPr/>
          <a:lstStyle/>
          <a:p>
            <a:pPr marL="320040" lvl="0" indent="-320040" algn="ct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2800" b="1" dirty="0" smtClean="0"/>
              <a:t>  Патентование </a:t>
            </a:r>
            <a:r>
              <a:rPr lang="ru-RU" sz="2800" b="1" dirty="0" smtClean="0"/>
              <a:t>в </a:t>
            </a:r>
            <a:r>
              <a:rPr lang="ru-RU" sz="2800" b="1" dirty="0" smtClean="0"/>
              <a:t>иностранных </a:t>
            </a:r>
            <a:r>
              <a:rPr lang="ru-RU" sz="2800" b="1" dirty="0" smtClean="0"/>
              <a:t>государствах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tabLst/>
              <a:defRPr/>
            </a:pPr>
            <a:endParaRPr lang="ru-RU" sz="2400" b="1" dirty="0" smtClean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2780928"/>
            <a:ext cx="8763000" cy="307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b="1" dirty="0" smtClean="0"/>
              <a:t>Национальная процедура </a:t>
            </a:r>
            <a:r>
              <a:rPr lang="ru-RU" sz="2400" dirty="0" smtClean="0"/>
              <a:t>– после подачи заявки в Российское патентное ведомство</a:t>
            </a:r>
            <a:r>
              <a:rPr lang="ru-RU" sz="2400" dirty="0" smtClean="0"/>
              <a:t>;</a:t>
            </a:r>
            <a:endParaRPr lang="ru-RU" sz="2400" dirty="0" smtClean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b="1" dirty="0" smtClean="0"/>
              <a:t>Подача международной заявки </a:t>
            </a:r>
            <a:r>
              <a:rPr lang="ru-RU" sz="2400" dirty="0" smtClean="0"/>
              <a:t>в соответствии с договором о патентной кооперации (</a:t>
            </a:r>
            <a:r>
              <a:rPr lang="en-US" sz="2400" dirty="0" smtClean="0"/>
              <a:t>PCT)</a:t>
            </a:r>
            <a:r>
              <a:rPr lang="ru-RU" sz="2400" dirty="0" smtClean="0"/>
              <a:t>;</a:t>
            </a:r>
            <a:endParaRPr lang="ru-RU" sz="2400" dirty="0" smtClean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b="1" dirty="0" smtClean="0"/>
              <a:t>Стратегия международного патентования </a:t>
            </a:r>
            <a:r>
              <a:rPr lang="ru-RU" sz="2400" dirty="0" smtClean="0"/>
              <a:t>должна </a:t>
            </a:r>
            <a:r>
              <a:rPr lang="ru-RU" sz="2400" dirty="0" smtClean="0"/>
              <a:t>разрабатываться  одновременно, а лучше перед </a:t>
            </a:r>
            <a:r>
              <a:rPr lang="ru-RU" sz="2400" dirty="0" smtClean="0"/>
              <a:t>патентованием в своей </a:t>
            </a:r>
            <a:r>
              <a:rPr lang="ru-RU" sz="2400" dirty="0" smtClean="0"/>
              <a:t>стране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628800"/>
            <a:ext cx="8915400" cy="576064"/>
          </a:xfrm>
          <a:prstGeom prst="rect">
            <a:avLst/>
          </a:prstGeom>
        </p:spPr>
        <p:txBody>
          <a:bodyPr/>
          <a:lstStyle/>
          <a:p>
            <a:pPr marL="320040" lvl="0" indent="-320040" algn="ct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2800" b="1" dirty="0" smtClean="0"/>
              <a:t>  </a:t>
            </a:r>
            <a:r>
              <a:rPr lang="ru-RU" sz="2800" b="1" dirty="0" smtClean="0"/>
              <a:t>Патентная стратегия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tabLst/>
              <a:defRPr/>
            </a:pPr>
            <a:endParaRPr lang="ru-RU" sz="2400" b="1" dirty="0" smtClean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0256" y="2132856"/>
            <a:ext cx="8583488" cy="140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defRPr/>
            </a:pPr>
            <a:r>
              <a:rPr lang="ru-RU" sz="2400" b="1" u="sng" dirty="0" smtClean="0"/>
              <a:t>Главная цель :</a:t>
            </a:r>
            <a:endParaRPr lang="ru-RU" sz="2400" b="1" u="sng" dirty="0" smtClean="0"/>
          </a:p>
          <a:p>
            <a:pPr algn="just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defRPr/>
            </a:pPr>
            <a:r>
              <a:rPr lang="ru-RU" sz="2400" dirty="0" smtClean="0"/>
              <a:t>формирование патентного портфеля, способного обеспечить конкурентоспособность продукции и </a:t>
            </a:r>
            <a:r>
              <a:rPr lang="ru-RU" sz="2400" dirty="0" smtClean="0"/>
              <a:t>предприятия </a:t>
            </a:r>
            <a:r>
              <a:rPr lang="ru-RU" sz="2400" dirty="0" smtClean="0"/>
              <a:t>на рынке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  <p:pic>
        <p:nvPicPr>
          <p:cNvPr id="54274" name="Picture 2" descr="http://www.moluch.ru/conf/econ/archive/14/1873/images/3cc3daa8.jpg"/>
          <p:cNvPicPr>
            <a:picLocks noChangeAspect="1" noChangeArrowheads="1"/>
          </p:cNvPicPr>
          <p:nvPr/>
        </p:nvPicPr>
        <p:blipFill>
          <a:blip r:embed="rId3" cstate="print"/>
          <a:srcRect t="8048" b="6237"/>
          <a:stretch>
            <a:fillRect/>
          </a:stretch>
        </p:blipFill>
        <p:spPr bwMode="auto">
          <a:xfrm>
            <a:off x="1907705" y="3429000"/>
            <a:ext cx="5248582" cy="33740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772816"/>
            <a:ext cx="8915400" cy="576064"/>
          </a:xfrm>
          <a:prstGeom prst="rect">
            <a:avLst/>
          </a:prstGeom>
        </p:spPr>
        <p:txBody>
          <a:bodyPr/>
          <a:lstStyle/>
          <a:p>
            <a:pPr marL="320040" lvl="0" indent="-320040" algn="ctr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ru-RU" sz="2800" b="1" dirty="0" smtClean="0"/>
              <a:t>  </a:t>
            </a:r>
            <a:r>
              <a:rPr lang="ru-RU" sz="2800" b="1" dirty="0" smtClean="0"/>
              <a:t>Патентная стратегия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-274320" fontAlgn="auto">
              <a:lnSpc>
                <a:spcPct val="100000"/>
              </a:lnSpc>
              <a:spcBef>
                <a:spcPts val="700"/>
              </a:spcBef>
              <a:buClr>
                <a:srgbClr val="86263B"/>
              </a:buClr>
              <a:buSzPct val="73000"/>
              <a:tabLst/>
              <a:defRPr/>
            </a:pPr>
            <a:endParaRPr lang="ru-RU" sz="2400" b="1" dirty="0" smtClean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Патентные права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2780928"/>
            <a:ext cx="8763000" cy="291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b="1" dirty="0" smtClean="0"/>
              <a:t>Что и как охранять? </a:t>
            </a:r>
            <a:r>
              <a:rPr lang="ru-RU" sz="2400" dirty="0" smtClean="0"/>
              <a:t>(напр. вещество, способ, способ </a:t>
            </a:r>
            <a:r>
              <a:rPr lang="ru-RU" sz="2400" dirty="0" err="1" smtClean="0"/>
              <a:t>использ-я</a:t>
            </a:r>
            <a:r>
              <a:rPr lang="ru-RU" sz="2400" dirty="0" smtClean="0"/>
              <a:t>, устройство для получения вещества и т.д.);</a:t>
            </a:r>
            <a:endParaRPr lang="ru-RU" sz="2400" dirty="0" smtClean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b="1" dirty="0" smtClean="0"/>
              <a:t>Где и когда охранять? </a:t>
            </a:r>
            <a:r>
              <a:rPr lang="ru-RU" sz="2400" dirty="0" smtClean="0"/>
              <a:t>(территории, очередность и т.д.)</a:t>
            </a:r>
            <a:r>
              <a:rPr lang="ru-RU" sz="2400" dirty="0" smtClean="0"/>
              <a:t>;</a:t>
            </a:r>
            <a:endParaRPr lang="ru-RU" sz="2400" dirty="0" smtClean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b="1" dirty="0" smtClean="0"/>
              <a:t>Для чего охранять? </a:t>
            </a:r>
            <a:r>
              <a:rPr lang="ru-RU" sz="2400" dirty="0" smtClean="0"/>
              <a:t>(конкурентные преимущества, повышение капитализации, реклама и т.д.).</a:t>
            </a:r>
            <a:endParaRPr lang="ru-RU" sz="2400" dirty="0" smtClean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endParaRPr lang="ru-RU" sz="2400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Распоряжение правами на объекты ИС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1936403"/>
            <a:ext cx="8763000" cy="284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Aft>
                <a:spcPct val="30000"/>
              </a:spcAft>
            </a:pPr>
            <a:r>
              <a:rPr lang="ru-RU" sz="2800" b="1" dirty="0" smtClean="0">
                <a:latin typeface="Arial" charset="0"/>
              </a:rPr>
              <a:t>Основные виды договоров о распоряжении исключительными правами</a:t>
            </a:r>
            <a:endParaRPr lang="en-US" sz="2800" b="1" dirty="0">
              <a:latin typeface="Arial" charset="0"/>
            </a:endParaRPr>
          </a:p>
          <a:p>
            <a:pPr>
              <a:spcAft>
                <a:spcPct val="30000"/>
              </a:spcAft>
            </a:pPr>
            <a:endParaRPr lang="ru-RU" b="1" dirty="0"/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Договоры отчуждения;</a:t>
            </a:r>
          </a:p>
          <a:p>
            <a:pPr marL="274320" indent="-274320">
              <a:spcBef>
                <a:spcPts val="700"/>
              </a:spcBef>
              <a:spcAft>
                <a:spcPct val="30000"/>
              </a:spcAft>
              <a:buClr>
                <a:srgbClr val="86263B"/>
              </a:buClr>
              <a:buSzPct val="73000"/>
              <a:buFont typeface="Wingdings 2"/>
              <a:buChar char=""/>
              <a:defRPr/>
            </a:pPr>
            <a:r>
              <a:rPr lang="ru-RU" sz="2400" dirty="0" smtClean="0"/>
              <a:t>Лицензионные договоры (в т.ч. коммерческой концессии (</a:t>
            </a:r>
            <a:r>
              <a:rPr lang="ru-RU" sz="2400" dirty="0" err="1" smtClean="0"/>
              <a:t>франчайзинга</a:t>
            </a:r>
            <a:r>
              <a:rPr lang="ru-RU" sz="2400" dirty="0" smtClean="0"/>
              <a:t>), </a:t>
            </a:r>
            <a:r>
              <a:rPr lang="ru-RU" sz="2400" dirty="0" err="1" smtClean="0"/>
              <a:t>сублицензионные</a:t>
            </a:r>
            <a:r>
              <a:rPr lang="ru-RU" sz="2400" dirty="0" smtClean="0"/>
              <a:t>, …).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47864" y="5589240"/>
            <a:ext cx="2554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AE4A84"/>
                </a:solidFill>
                <a:latin typeface="Arial" charset="0"/>
              </a:rPr>
              <a:t>Регистрация!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9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3672408" cy="187220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Недостаток актуальной информации о рынке вашей продукции, конкурентах, передовых достижениях в науке и технике в вашей сфере</a:t>
            </a:r>
          </a:p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067944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99792" y="4797152"/>
            <a:ext cx="3528392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Патентные исследования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670648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28</a:t>
            </a:fld>
            <a:endParaRPr lang="ru-RU"/>
          </a:p>
        </p:txBody>
      </p:sp>
      <p:pic>
        <p:nvPicPr>
          <p:cNvPr id="10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4104456" cy="187220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«Утечка» ценной научно-технической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информации</a:t>
            </a:r>
          </a:p>
          <a:p>
            <a:pPr algn="ctr"/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ru-RU" sz="2000" b="1" dirty="0" smtClean="0"/>
              <a:t>Увольняющиеся сотрудники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Конкурентная разведка</a:t>
            </a:r>
          </a:p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55976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99792" y="4797152"/>
            <a:ext cx="3888432" cy="158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Охрана ИС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Патенты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Свидетельства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Коммерческая тайна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670648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29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4104456" cy="17281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Копирование продукции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конкурентами</a:t>
            </a:r>
            <a:endParaRPr lang="ru-RU" sz="2000" b="1" dirty="0" smtClean="0"/>
          </a:p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55976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99792" y="4797152"/>
            <a:ext cx="3888432" cy="13681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Своевременная охрана ИС</a:t>
            </a:r>
          </a:p>
          <a:p>
            <a:pPr algn="ctr"/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ru-RU" sz="2000" b="1" dirty="0" smtClean="0"/>
              <a:t>Патенты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Свидетельства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886672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30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4104456" cy="17281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Копирование продукции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конкурентами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355976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99792" y="4797152"/>
            <a:ext cx="3888432" cy="13681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</a:t>
            </a:r>
          </a:p>
          <a:p>
            <a:pPr algn="ctr"/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ru-RU" sz="2000" b="1" dirty="0" smtClean="0"/>
              <a:t>Полиция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Суд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886672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4248472" cy="17281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патентовать?</a:t>
            </a:r>
            <a:endParaRPr lang="ru-RU" sz="2000" b="1" dirty="0" smtClean="0"/>
          </a:p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55976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27784" y="4797152"/>
            <a:ext cx="4176464" cy="13681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Поэлементное патентование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Базовые технологии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Самостоятельные узлы, детали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886672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32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4248472" cy="1800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Патентование – раскрытие информации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Конкуренты быстро получают сведения о разработке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Сложно отследить нарушения</a:t>
            </a:r>
          </a:p>
          <a:p>
            <a:pPr algn="ctr"/>
            <a:endParaRPr lang="ru-RU" sz="2000" b="1" dirty="0" smtClean="0"/>
          </a:p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355976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27784" y="4797152"/>
            <a:ext cx="4248472" cy="136815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Ноу-хау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Режим коммерческой тайны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Ответственность за разглашение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886672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33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90600"/>
          </a:xfrm>
        </p:spPr>
        <p:txBody>
          <a:bodyPr vert="horz" anchor="ctr">
            <a:normAutofit/>
          </a:bodyPr>
          <a:lstStyle/>
          <a:p>
            <a:pPr algn="ctr"/>
            <a:r>
              <a:rPr lang="ru-RU" b="1" dirty="0" smtClean="0">
                <a:solidFill>
                  <a:srgbClr val="AE4A84"/>
                </a:solidFill>
              </a:rPr>
              <a:t>Проблематика ИС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555776" y="1772816"/>
            <a:ext cx="4680520" cy="172819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Патентов стало слишком много/ патенты не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работают</a:t>
            </a:r>
          </a:p>
          <a:p>
            <a:pPr algn="ctr"/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ru-RU" sz="2000" b="1" dirty="0" smtClean="0"/>
              <a:t>Большие расходы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Большая нагрузка на специалистов</a:t>
            </a:r>
          </a:p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644008" y="3717032"/>
            <a:ext cx="504056" cy="1008112"/>
          </a:xfrm>
          <a:prstGeom prst="downArrow">
            <a:avLst/>
          </a:prstGeom>
          <a:solidFill>
            <a:srgbClr val="FFC000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627784" y="4797152"/>
            <a:ext cx="4608512" cy="15841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Грамотное управление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активами</a:t>
            </a:r>
          </a:p>
          <a:p>
            <a:pPr algn="ctr"/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ru-RU" sz="2000" b="1" dirty="0" smtClean="0"/>
              <a:t>Оценка значимости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Оценка перспективности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Отчуждение, </a:t>
            </a:r>
            <a:r>
              <a:rPr lang="ru-RU" sz="2000" b="1" dirty="0" smtClean="0"/>
              <a:t> лицензии</a:t>
            </a:r>
            <a:endParaRPr lang="ru-RU" sz="2000" b="1" dirty="0" smtClean="0"/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2" y="2204864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Проблема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1520" y="4886672"/>
            <a:ext cx="2304256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E4A84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34</a:t>
            </a:fld>
            <a:endParaRPr lang="ru-RU"/>
          </a:p>
        </p:txBody>
      </p:sp>
      <p:pic>
        <p:nvPicPr>
          <p:cNvPr id="12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 l="31205" r="31348" b="40093"/>
          <a:stretch>
            <a:fillRect/>
          </a:stretch>
        </p:blipFill>
        <p:spPr bwMode="auto">
          <a:xfrm>
            <a:off x="8244408" y="6165304"/>
            <a:ext cx="672075" cy="50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2708920"/>
            <a:ext cx="9144000" cy="990600"/>
          </a:xfrm>
        </p:spPr>
        <p:txBody>
          <a:bodyPr vert="horz" anchor="ctr">
            <a:noAutofit/>
          </a:bodyPr>
          <a:lstStyle/>
          <a:p>
            <a:pPr algn="ctr"/>
            <a:r>
              <a:rPr lang="ru-RU" sz="6000" b="1" dirty="0" smtClean="0">
                <a:solidFill>
                  <a:srgbClr val="AE4A84"/>
                </a:solidFill>
              </a:rPr>
              <a:t>Вопросы?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990600"/>
          </a:xfrm>
        </p:spPr>
        <p:txBody>
          <a:bodyPr vert="horz" anchor="ctr">
            <a:noAutofit/>
          </a:bodyPr>
          <a:lstStyle/>
          <a:p>
            <a:pPr algn="ctr"/>
            <a:r>
              <a:rPr lang="ru-RU" sz="6000" b="1" dirty="0" smtClean="0">
                <a:solidFill>
                  <a:srgbClr val="AE4A84"/>
                </a:solidFill>
              </a:rPr>
              <a:t>Спасибо за внимание!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9" y="4509120"/>
            <a:ext cx="77048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AE4A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1600" b="1" dirty="0" smtClean="0">
                <a:solidFill>
                  <a:srgbClr val="AE4A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b="1" dirty="0" smtClean="0">
                <a:solidFill>
                  <a:srgbClr val="AE4A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Патентно-правовая фирма «Петухов и Партнеры»</a:t>
            </a:r>
          </a:p>
          <a:p>
            <a:endParaRPr lang="ru-RU" sz="1600" dirty="0" smtClean="0">
              <a:solidFill>
                <a:srgbClr val="AE4A84"/>
              </a:solidFill>
            </a:endParaRPr>
          </a:p>
          <a:p>
            <a:r>
              <a:rPr lang="ru-RU" sz="1600" b="1" dirty="0" smtClean="0">
                <a:solidFill>
                  <a:srgbClr val="AE4A84"/>
                </a:solidFill>
              </a:rPr>
              <a:t>Адрес:    </a:t>
            </a:r>
            <a:r>
              <a:rPr lang="en-US" sz="1600" b="1" dirty="0" smtClean="0">
                <a:solidFill>
                  <a:srgbClr val="AE4A84"/>
                </a:solidFill>
              </a:rPr>
              <a:t>	</a:t>
            </a:r>
            <a:r>
              <a:rPr lang="ru-RU" sz="1600" b="1" dirty="0" smtClean="0">
                <a:solidFill>
                  <a:srgbClr val="AE4A84"/>
                </a:solidFill>
              </a:rPr>
              <a:t>	603001, г.Нижний Новгород, ул.Рождественская, 13 </a:t>
            </a:r>
            <a:endParaRPr lang="en-US" sz="1600" b="1" dirty="0" smtClean="0">
              <a:solidFill>
                <a:srgbClr val="AE4A84"/>
              </a:solidFill>
            </a:endParaRPr>
          </a:p>
          <a:p>
            <a:r>
              <a:rPr lang="en-US" sz="1600" b="1" dirty="0" smtClean="0">
                <a:solidFill>
                  <a:srgbClr val="AE4A84"/>
                </a:solidFill>
              </a:rPr>
              <a:t>		</a:t>
            </a:r>
            <a:r>
              <a:rPr lang="ru-RU" sz="1600" b="1" dirty="0" smtClean="0">
                <a:solidFill>
                  <a:srgbClr val="AE4A84"/>
                </a:solidFill>
              </a:rPr>
              <a:t>(Деловой центр «Рождественский»), офис 304.</a:t>
            </a:r>
          </a:p>
          <a:p>
            <a:endParaRPr lang="ru-RU" sz="1600" dirty="0" smtClean="0">
              <a:solidFill>
                <a:srgbClr val="AE4A84"/>
              </a:solidFill>
            </a:endParaRPr>
          </a:p>
          <a:p>
            <a:r>
              <a:rPr lang="ru-RU" sz="1600" b="1" dirty="0" smtClean="0">
                <a:solidFill>
                  <a:srgbClr val="AE4A84"/>
                </a:solidFill>
              </a:rPr>
              <a:t>Тел./факс:   </a:t>
            </a:r>
            <a:r>
              <a:rPr lang="en-US" sz="1600" b="1" dirty="0" smtClean="0">
                <a:solidFill>
                  <a:srgbClr val="AE4A84"/>
                </a:solidFill>
              </a:rPr>
              <a:t>	(831) </a:t>
            </a:r>
            <a:r>
              <a:rPr lang="ru-RU" sz="1600" b="1" dirty="0" smtClean="0">
                <a:solidFill>
                  <a:srgbClr val="AE4A84"/>
                </a:solidFill>
              </a:rPr>
              <a:t>211</a:t>
            </a:r>
            <a:r>
              <a:rPr lang="en-US" sz="1600" b="1" dirty="0" smtClean="0">
                <a:solidFill>
                  <a:srgbClr val="AE4A84"/>
                </a:solidFill>
              </a:rPr>
              <a:t>-</a:t>
            </a:r>
            <a:r>
              <a:rPr lang="ru-RU" sz="1600" b="1" dirty="0" smtClean="0">
                <a:solidFill>
                  <a:srgbClr val="AE4A84"/>
                </a:solidFill>
              </a:rPr>
              <a:t>32</a:t>
            </a:r>
            <a:r>
              <a:rPr lang="en-US" sz="1600" b="1" dirty="0" smtClean="0">
                <a:solidFill>
                  <a:srgbClr val="AE4A84"/>
                </a:solidFill>
              </a:rPr>
              <a:t>-</a:t>
            </a:r>
            <a:r>
              <a:rPr lang="ru-RU" sz="1600" b="1" dirty="0" smtClean="0">
                <a:solidFill>
                  <a:srgbClr val="AE4A84"/>
                </a:solidFill>
              </a:rPr>
              <a:t>70, 211</a:t>
            </a:r>
            <a:r>
              <a:rPr lang="en-US" sz="1600" b="1" dirty="0" smtClean="0">
                <a:solidFill>
                  <a:srgbClr val="AE4A84"/>
                </a:solidFill>
              </a:rPr>
              <a:t>-</a:t>
            </a:r>
            <a:r>
              <a:rPr lang="ru-RU" sz="1600" b="1" dirty="0" smtClean="0">
                <a:solidFill>
                  <a:srgbClr val="AE4A84"/>
                </a:solidFill>
              </a:rPr>
              <a:t>32</a:t>
            </a:r>
            <a:r>
              <a:rPr lang="en-US" sz="1600" b="1" dirty="0" smtClean="0">
                <a:solidFill>
                  <a:srgbClr val="AE4A84"/>
                </a:solidFill>
              </a:rPr>
              <a:t>-</a:t>
            </a:r>
            <a:r>
              <a:rPr lang="ru-RU" sz="1600" b="1" dirty="0" smtClean="0">
                <a:solidFill>
                  <a:srgbClr val="AE4A84"/>
                </a:solidFill>
              </a:rPr>
              <a:t>71, 230-81-82, +7 908 763 33 61</a:t>
            </a:r>
            <a:endParaRPr lang="ru-RU" sz="1600" dirty="0" smtClean="0">
              <a:solidFill>
                <a:srgbClr val="AE4A84"/>
              </a:solidFill>
            </a:endParaRPr>
          </a:p>
          <a:p>
            <a:r>
              <a:rPr lang="en-US" sz="1600" b="1" dirty="0" smtClean="0">
                <a:solidFill>
                  <a:srgbClr val="AE4A84"/>
                </a:solidFill>
              </a:rPr>
              <a:t>e-mail: 		info@i-petuhov.ru</a:t>
            </a:r>
          </a:p>
          <a:p>
            <a:r>
              <a:rPr lang="ru-RU" sz="1600" b="1" dirty="0" smtClean="0">
                <a:solidFill>
                  <a:srgbClr val="AE4A84"/>
                </a:solidFill>
              </a:rPr>
              <a:t>Сайт:		</a:t>
            </a:r>
            <a:r>
              <a:rPr lang="en-US" sz="1600" b="1" dirty="0" smtClean="0">
                <a:solidFill>
                  <a:srgbClr val="AE4A84"/>
                </a:solidFill>
              </a:rPr>
              <a:t>www.i-petuhov.ru</a:t>
            </a:r>
            <a:endParaRPr lang="ru-RU" sz="1600" dirty="0" smtClean="0">
              <a:solidFill>
                <a:srgbClr val="AE4A84"/>
              </a:solidFill>
            </a:endParaRPr>
          </a:p>
          <a:p>
            <a:endParaRPr lang="ru-RU" sz="1600" dirty="0">
              <a:solidFill>
                <a:srgbClr val="AE4A8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F0239D6-BF46-4EB3-A2DE-7A1723D9580D}" type="slidenum">
              <a:rPr lang="ru-RU" smtClean="0"/>
              <a:pPr/>
              <a:t>36</a:t>
            </a:fld>
            <a:endParaRPr lang="ru-RU"/>
          </a:p>
        </p:txBody>
      </p:sp>
      <p:pic>
        <p:nvPicPr>
          <p:cNvPr id="11" name="Picture 2" descr="G:\Работа\Лого\Итог\Лого без ооо_сиреневый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6953" y="116632"/>
            <a:ext cx="2307535" cy="1081807"/>
          </a:xfrm>
          <a:prstGeom prst="rect">
            <a:avLst/>
          </a:prstGeom>
          <a:noFill/>
        </p:spPr>
      </p:pic>
      <p:pic>
        <p:nvPicPr>
          <p:cNvPr id="14" name="Picture 2" descr="clever"/>
          <p:cNvPicPr>
            <a:picLocks noChangeAspect="1" noChangeArrowheads="1"/>
          </p:cNvPicPr>
          <p:nvPr/>
        </p:nvPicPr>
        <p:blipFill>
          <a:blip r:embed="rId3" cstate="print"/>
          <a:srcRect b="16171"/>
          <a:stretch>
            <a:fillRect/>
          </a:stretch>
        </p:blipFill>
        <p:spPr bwMode="auto">
          <a:xfrm>
            <a:off x="179512" y="-56072"/>
            <a:ext cx="2144588" cy="13778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Фирмен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6A7B1"/>
      </a:accent1>
      <a:accent2>
        <a:srgbClr val="AE4A84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4008</TotalTime>
  <Words>988</Words>
  <Application>Microsoft Office PowerPoint</Application>
  <PresentationFormat>Экран (4:3)</PresentationFormat>
  <Paragraphs>288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Обычная</vt:lpstr>
      <vt:lpstr>О  некоторых  актуальных  вопросах  охраны интеллектуальной  собственности  компаний  в условиях  импортозамещения</vt:lpstr>
      <vt:lpstr>Интеллектуальная собственность</vt:lpstr>
      <vt:lpstr>Почему ИС – это важно?</vt:lpstr>
      <vt:lpstr>Почему ИС – это важно?</vt:lpstr>
      <vt:lpstr>Почему ИС – это важно?</vt:lpstr>
      <vt:lpstr>Почему ИС – это важно?</vt:lpstr>
      <vt:lpstr>Почему ИС – это важно?</vt:lpstr>
      <vt:lpstr>Слайд 8</vt:lpstr>
      <vt:lpstr>Слайд 9</vt:lpstr>
      <vt:lpstr>Охрана интеллектуальной собственности</vt:lpstr>
      <vt:lpstr>Охрана интеллектуальной собственности</vt:lpstr>
      <vt:lpstr>ИС в условиях импортозамещения</vt:lpstr>
      <vt:lpstr>ИС в условиях импортозамещения</vt:lpstr>
      <vt:lpstr>Слайд 14</vt:lpstr>
      <vt:lpstr>Слайд 15</vt:lpstr>
      <vt:lpstr>Патентные права</vt:lpstr>
      <vt:lpstr>Патентные права. Изобретения</vt:lpstr>
      <vt:lpstr>Патентные права. Изобретения</vt:lpstr>
      <vt:lpstr>Патентные права. Полезные модели</vt:lpstr>
      <vt:lpstr>Патентные права. Изобретения</vt:lpstr>
      <vt:lpstr>Патентные права</vt:lpstr>
      <vt:lpstr>Патентные права</vt:lpstr>
      <vt:lpstr>Патентные права</vt:lpstr>
      <vt:lpstr>Патентные права</vt:lpstr>
      <vt:lpstr>Патентные права</vt:lpstr>
      <vt:lpstr>Патентные права</vt:lpstr>
      <vt:lpstr>Распоряжение правами на объекты ИС</vt:lpstr>
      <vt:lpstr>Проблематика ИС</vt:lpstr>
      <vt:lpstr>Проблематика ИС</vt:lpstr>
      <vt:lpstr>Проблематика ИС</vt:lpstr>
      <vt:lpstr>Проблематика ИС</vt:lpstr>
      <vt:lpstr>Проблематика ИС</vt:lpstr>
      <vt:lpstr>Проблематика ИС</vt:lpstr>
      <vt:lpstr>Проблематика ИС</vt:lpstr>
      <vt:lpstr>Вопросы?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Илья</dc:creator>
  <cp:lastModifiedBy>Илья</cp:lastModifiedBy>
  <cp:revision>262</cp:revision>
  <dcterms:created xsi:type="dcterms:W3CDTF">2014-08-26T08:05:51Z</dcterms:created>
  <dcterms:modified xsi:type="dcterms:W3CDTF">2015-09-22T19:49:42Z</dcterms:modified>
</cp:coreProperties>
</file>