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26009600" cy="16497300"/>
  <p:notesSz cx="6858000" cy="9144000"/>
  <p:defaultTextStyle>
    <a:lvl1pPr algn="ctr" defTabSz="825500">
      <a:defRPr sz="6000">
        <a:latin typeface="+mn-lt"/>
        <a:ea typeface="+mn-ea"/>
        <a:cs typeface="+mn-cs"/>
        <a:sym typeface="Helvetica Light"/>
      </a:defRPr>
    </a:lvl1pPr>
    <a:lvl2pPr indent="228600" algn="ctr" defTabSz="825500">
      <a:defRPr sz="6000">
        <a:latin typeface="+mn-lt"/>
        <a:ea typeface="+mn-ea"/>
        <a:cs typeface="+mn-cs"/>
        <a:sym typeface="Helvetica Light"/>
      </a:defRPr>
    </a:lvl2pPr>
    <a:lvl3pPr indent="457200" algn="ctr" defTabSz="825500">
      <a:defRPr sz="6000">
        <a:latin typeface="+mn-lt"/>
        <a:ea typeface="+mn-ea"/>
        <a:cs typeface="+mn-cs"/>
        <a:sym typeface="Helvetica Light"/>
      </a:defRPr>
    </a:lvl3pPr>
    <a:lvl4pPr indent="685800" algn="ctr" defTabSz="825500">
      <a:defRPr sz="6000">
        <a:latin typeface="+mn-lt"/>
        <a:ea typeface="+mn-ea"/>
        <a:cs typeface="+mn-cs"/>
        <a:sym typeface="Helvetica Light"/>
      </a:defRPr>
    </a:lvl4pPr>
    <a:lvl5pPr indent="914400" algn="ctr" defTabSz="825500">
      <a:defRPr sz="6000">
        <a:latin typeface="+mn-lt"/>
        <a:ea typeface="+mn-ea"/>
        <a:cs typeface="+mn-cs"/>
        <a:sym typeface="Helvetica Light"/>
      </a:defRPr>
    </a:lvl5pPr>
    <a:lvl6pPr indent="1143000" algn="ctr" defTabSz="825500">
      <a:defRPr sz="6000">
        <a:latin typeface="+mn-lt"/>
        <a:ea typeface="+mn-ea"/>
        <a:cs typeface="+mn-cs"/>
        <a:sym typeface="Helvetica Light"/>
      </a:defRPr>
    </a:lvl6pPr>
    <a:lvl7pPr indent="1371600" algn="ctr" defTabSz="825500">
      <a:defRPr sz="6000">
        <a:latin typeface="+mn-lt"/>
        <a:ea typeface="+mn-ea"/>
        <a:cs typeface="+mn-cs"/>
        <a:sym typeface="Helvetica Light"/>
      </a:defRPr>
    </a:lvl7pPr>
    <a:lvl8pPr indent="1600200" algn="ctr" defTabSz="825500">
      <a:defRPr sz="6000">
        <a:latin typeface="+mn-lt"/>
        <a:ea typeface="+mn-ea"/>
        <a:cs typeface="+mn-cs"/>
        <a:sym typeface="Helvetica Light"/>
      </a:defRPr>
    </a:lvl8pPr>
    <a:lvl9pPr indent="1828800" algn="ctr" defTabSz="825500">
      <a:defRPr sz="60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8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8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8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8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8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8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8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8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8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2590800" y="368935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13400"/>
              <a:t>Текст заголовка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2590800" y="846455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228600" algn="ctr">
              <a:spcBef>
                <a:spcPts val="0"/>
              </a:spcBef>
              <a:buSzTx/>
              <a:buNone/>
              <a:defRPr sz="5200"/>
            </a:lvl2pPr>
            <a:lvl3pPr marL="0" indent="457200" algn="ctr">
              <a:spcBef>
                <a:spcPts val="0"/>
              </a:spcBef>
              <a:buSzTx/>
              <a:buNone/>
              <a:defRPr sz="5200"/>
            </a:lvl3pPr>
            <a:lvl4pPr marL="0" indent="685800" algn="ctr">
              <a:spcBef>
                <a:spcPts val="0"/>
              </a:spcBef>
              <a:buSzTx/>
              <a:buNone/>
              <a:defRPr sz="5200"/>
            </a:lvl4pPr>
            <a:lvl5pPr marL="0" indent="914400" algn="ctr">
              <a:spcBef>
                <a:spcPts val="0"/>
              </a:spcBef>
              <a:buSzTx/>
              <a:buNone/>
              <a:defRPr sz="5200"/>
            </a:lvl5pPr>
          </a:lstStyle>
          <a:p>
            <a:pPr lvl="0">
              <a:defRPr sz="1800"/>
            </a:pPr>
            <a:r>
              <a:rPr sz="5200"/>
              <a:t>Уровень текста 1</a:t>
            </a:r>
            <a:endParaRPr sz="5200"/>
          </a:p>
          <a:p>
            <a:pPr lvl="1">
              <a:defRPr sz="1800"/>
            </a:pPr>
            <a:r>
              <a:rPr sz="5200"/>
              <a:t>Уровень текста 2</a:t>
            </a:r>
            <a:endParaRPr sz="5200"/>
          </a:p>
          <a:p>
            <a:pPr lvl="2">
              <a:defRPr sz="1800"/>
            </a:pPr>
            <a:r>
              <a:rPr sz="5200"/>
              <a:t>Уровень текста 3</a:t>
            </a:r>
            <a:endParaRPr sz="5200"/>
          </a:p>
          <a:p>
            <a:pPr lvl="3">
              <a:defRPr sz="1800"/>
            </a:pPr>
            <a:r>
              <a:rPr sz="5200"/>
              <a:t>Уровень текста 4</a:t>
            </a:r>
            <a:endParaRPr sz="5200"/>
          </a:p>
          <a:p>
            <a:pPr lvl="4">
              <a:defRPr sz="1800"/>
            </a:pPr>
            <a:r>
              <a:rPr sz="52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447800" y="1083945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13400"/>
              <a:t>Текст заголовка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447800" y="1290955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228600" algn="ctr">
              <a:spcBef>
                <a:spcPts val="0"/>
              </a:spcBef>
              <a:buSzTx/>
              <a:buNone/>
              <a:defRPr sz="5200"/>
            </a:lvl2pPr>
            <a:lvl3pPr marL="0" indent="457200" algn="ctr">
              <a:spcBef>
                <a:spcPts val="0"/>
              </a:spcBef>
              <a:buSzTx/>
              <a:buNone/>
              <a:defRPr sz="5200"/>
            </a:lvl3pPr>
            <a:lvl4pPr marL="0" indent="685800" algn="ctr">
              <a:spcBef>
                <a:spcPts val="0"/>
              </a:spcBef>
              <a:buSzTx/>
              <a:buNone/>
              <a:defRPr sz="5200"/>
            </a:lvl4pPr>
            <a:lvl5pPr marL="0" indent="914400" algn="ctr">
              <a:spcBef>
                <a:spcPts val="0"/>
              </a:spcBef>
              <a:buSzTx/>
              <a:buNone/>
              <a:defRPr sz="5200"/>
            </a:lvl5pPr>
          </a:lstStyle>
          <a:p>
            <a:pPr lvl="0">
              <a:defRPr sz="1800"/>
            </a:pPr>
            <a:r>
              <a:rPr sz="5200"/>
              <a:t>Уровень текста 1</a:t>
            </a:r>
            <a:endParaRPr sz="5200"/>
          </a:p>
          <a:p>
            <a:pPr lvl="1">
              <a:defRPr sz="1800"/>
            </a:pPr>
            <a:r>
              <a:rPr sz="5200"/>
              <a:t>Уровень текста 2</a:t>
            </a:r>
            <a:endParaRPr sz="5200"/>
          </a:p>
          <a:p>
            <a:pPr lvl="2">
              <a:defRPr sz="1800"/>
            </a:pPr>
            <a:r>
              <a:rPr sz="5200"/>
              <a:t>Уровень текста 3</a:t>
            </a:r>
            <a:endParaRPr sz="5200"/>
          </a:p>
          <a:p>
            <a:pPr lvl="3">
              <a:defRPr sz="1800"/>
            </a:pPr>
            <a:r>
              <a:rPr sz="5200"/>
              <a:t>Уровень текста 4</a:t>
            </a:r>
            <a:endParaRPr sz="5200"/>
          </a:p>
          <a:p>
            <a:pPr lvl="4">
              <a:defRPr sz="1800"/>
            </a:pPr>
            <a:r>
              <a:rPr sz="52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2590800" y="5924550"/>
            <a:ext cx="20828000" cy="46482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3400"/>
              <a:t>Текст заголовка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2463800" y="249555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10000"/>
            </a:lvl1pPr>
          </a:lstStyle>
          <a:p>
            <a:pPr lvl="0">
              <a:defRPr sz="1800"/>
            </a:pPr>
            <a:r>
              <a:rPr sz="10000"/>
              <a:t>Текст заголовка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2463800" y="823595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228600" algn="ctr">
              <a:spcBef>
                <a:spcPts val="0"/>
              </a:spcBef>
              <a:buSzTx/>
              <a:buNone/>
              <a:defRPr sz="5200"/>
            </a:lvl2pPr>
            <a:lvl3pPr marL="0" indent="457200" algn="ctr">
              <a:spcBef>
                <a:spcPts val="0"/>
              </a:spcBef>
              <a:buSzTx/>
              <a:buNone/>
              <a:defRPr sz="5200"/>
            </a:lvl3pPr>
            <a:lvl4pPr marL="0" indent="685800" algn="ctr">
              <a:spcBef>
                <a:spcPts val="0"/>
              </a:spcBef>
              <a:buSzTx/>
              <a:buNone/>
              <a:defRPr sz="5200"/>
            </a:lvl4pPr>
            <a:lvl5pPr marL="0" indent="914400" algn="ctr">
              <a:spcBef>
                <a:spcPts val="0"/>
              </a:spcBef>
              <a:buSzTx/>
              <a:buNone/>
              <a:defRPr sz="5200"/>
            </a:lvl5pPr>
          </a:lstStyle>
          <a:p>
            <a:pPr lvl="0">
              <a:defRPr sz="1800"/>
            </a:pPr>
            <a:r>
              <a:rPr sz="5200"/>
              <a:t>Уровень текста 1</a:t>
            </a:r>
            <a:endParaRPr sz="5200"/>
          </a:p>
          <a:p>
            <a:pPr lvl="1">
              <a:defRPr sz="1800"/>
            </a:pPr>
            <a:r>
              <a:rPr sz="5200"/>
              <a:t>Уровень текста 2</a:t>
            </a:r>
            <a:endParaRPr sz="5200"/>
          </a:p>
          <a:p>
            <a:pPr lvl="2">
              <a:defRPr sz="1800"/>
            </a:pPr>
            <a:r>
              <a:rPr sz="5200"/>
              <a:t>Уровень текста 3</a:t>
            </a:r>
            <a:endParaRPr sz="5200"/>
          </a:p>
          <a:p>
            <a:pPr lvl="3">
              <a:defRPr sz="1800"/>
            </a:pPr>
            <a:r>
              <a:rPr sz="5200"/>
              <a:t>Уровень текста 4</a:t>
            </a:r>
            <a:endParaRPr sz="5200"/>
          </a:p>
          <a:p>
            <a:pPr lvl="4">
              <a:defRPr sz="1800"/>
            </a:pPr>
            <a:r>
              <a:rPr sz="52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3400"/>
              <a:t>Текст заголовка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3400"/>
              <a:t>Текст заголовка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Уровень текста 1</a:t>
            </a:r>
            <a:endParaRPr sz="6200"/>
          </a:p>
          <a:p>
            <a:pPr lvl="1">
              <a:defRPr sz="1800"/>
            </a:pPr>
            <a:r>
              <a:rPr sz="6200"/>
              <a:t>Уровень текста 2</a:t>
            </a:r>
            <a:endParaRPr sz="6200"/>
          </a:p>
          <a:p>
            <a:pPr lvl="2">
              <a:defRPr sz="1800"/>
            </a:pPr>
            <a:r>
              <a:rPr sz="6200"/>
              <a:t>Уровень текста 3</a:t>
            </a:r>
            <a:endParaRPr sz="6200"/>
          </a:p>
          <a:p>
            <a:pPr lvl="3">
              <a:defRPr sz="1800"/>
            </a:pPr>
            <a:r>
              <a:rPr sz="6200"/>
              <a:t>Уровень текста 4</a:t>
            </a:r>
            <a:endParaRPr sz="6200"/>
          </a:p>
          <a:p>
            <a:pPr lvl="4">
              <a:defRPr sz="1800"/>
            </a:pPr>
            <a:r>
              <a:rPr sz="62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3400"/>
              <a:t>Текст заголовка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2501900" y="4629150"/>
            <a:ext cx="10007600" cy="9207500"/>
          </a:xfrm>
          <a:prstGeom prst="rect">
            <a:avLst/>
          </a:prstGeom>
        </p:spPr>
        <p:txBody>
          <a:bodyPr/>
          <a:lstStyle>
            <a:lvl1pPr marL="670559" indent="-670559">
              <a:spcBef>
                <a:spcPts val="4500"/>
              </a:spcBef>
              <a:defRPr sz="5400"/>
            </a:lvl1pPr>
            <a:lvl2pPr marL="1229360" indent="-670560">
              <a:spcBef>
                <a:spcPts val="4500"/>
              </a:spcBef>
              <a:defRPr sz="5400"/>
            </a:lvl2pPr>
            <a:lvl3pPr marL="1788160" indent="-670560">
              <a:spcBef>
                <a:spcPts val="4500"/>
              </a:spcBef>
              <a:defRPr sz="5400"/>
            </a:lvl3pPr>
            <a:lvl4pPr marL="2346960" indent="-670560">
              <a:spcBef>
                <a:spcPts val="4500"/>
              </a:spcBef>
              <a:defRPr sz="5400"/>
            </a:lvl4pPr>
            <a:lvl5pPr marL="2905760" indent="-670560">
              <a:spcBef>
                <a:spcPts val="4500"/>
              </a:spcBef>
              <a:defRPr sz="5400"/>
            </a:lvl5pPr>
          </a:lstStyle>
          <a:p>
            <a:pPr lvl="0">
              <a:defRPr sz="1800"/>
            </a:pPr>
            <a:r>
              <a:rPr sz="5400"/>
              <a:t>Уровень текста 1</a:t>
            </a:r>
            <a:endParaRPr sz="5400"/>
          </a:p>
          <a:p>
            <a:pPr lvl="1">
              <a:defRPr sz="1800"/>
            </a:pPr>
            <a:r>
              <a:rPr sz="5400"/>
              <a:t>Уровень текста 2</a:t>
            </a:r>
            <a:endParaRPr sz="5400"/>
          </a:p>
          <a:p>
            <a:pPr lvl="2">
              <a:defRPr sz="1800"/>
            </a:pPr>
            <a:r>
              <a:rPr sz="5400"/>
              <a:t>Уровень текста 3</a:t>
            </a:r>
            <a:endParaRPr sz="5400"/>
          </a:p>
          <a:p>
            <a:pPr lvl="3">
              <a:defRPr sz="1800"/>
            </a:pPr>
            <a:r>
              <a:rPr sz="5400"/>
              <a:t>Уровень текста 4</a:t>
            </a:r>
            <a:endParaRPr sz="5400"/>
          </a:p>
          <a:p>
            <a:pPr lvl="4">
              <a:defRPr sz="1800"/>
            </a:pPr>
            <a:r>
              <a:rPr sz="54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2501900" y="3168650"/>
            <a:ext cx="21005800" cy="10147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Уровень текста 1</a:t>
            </a:r>
            <a:endParaRPr sz="6200"/>
          </a:p>
          <a:p>
            <a:pPr lvl="1">
              <a:defRPr sz="1800"/>
            </a:pPr>
            <a:r>
              <a:rPr sz="6200"/>
              <a:t>Уровень текста 2</a:t>
            </a:r>
            <a:endParaRPr sz="6200"/>
          </a:p>
          <a:p>
            <a:pPr lvl="2">
              <a:defRPr sz="1800"/>
            </a:pPr>
            <a:r>
              <a:rPr sz="6200"/>
              <a:t>Уровень текста 3</a:t>
            </a:r>
            <a:endParaRPr sz="6200"/>
          </a:p>
          <a:p>
            <a:pPr lvl="3">
              <a:defRPr sz="1800"/>
            </a:pPr>
            <a:r>
              <a:rPr sz="6200"/>
              <a:t>Уровень текста 4</a:t>
            </a:r>
            <a:endParaRPr sz="6200"/>
          </a:p>
          <a:p>
            <a:pPr lvl="4">
              <a:defRPr sz="1800"/>
            </a:pPr>
            <a:r>
              <a:rPr sz="6200"/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2501900" y="234315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13400"/>
              <a:t>Текст заголовка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2501900" y="462915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6200"/>
              <a:t>Уровень текста 1</a:t>
            </a:r>
            <a:endParaRPr sz="6200"/>
          </a:p>
          <a:p>
            <a:pPr lvl="1">
              <a:defRPr sz="1800"/>
            </a:pPr>
            <a:r>
              <a:rPr sz="6200"/>
              <a:t>Уровень текста 2</a:t>
            </a:r>
            <a:endParaRPr sz="6200"/>
          </a:p>
          <a:p>
            <a:pPr lvl="2">
              <a:defRPr sz="1800"/>
            </a:pPr>
            <a:r>
              <a:rPr sz="6200"/>
              <a:t>Уровень текста 3</a:t>
            </a:r>
            <a:endParaRPr sz="6200"/>
          </a:p>
          <a:p>
            <a:pPr lvl="3">
              <a:defRPr sz="1800"/>
            </a:pPr>
            <a:r>
              <a:rPr sz="6200"/>
              <a:t>Уровень текста 4</a:t>
            </a:r>
            <a:endParaRPr sz="6200"/>
          </a:p>
          <a:p>
            <a:pPr lvl="4">
              <a:defRPr sz="1800"/>
            </a:pPr>
            <a:r>
              <a:rPr sz="6200"/>
              <a:t>Уровень текста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825500">
        <a:defRPr sz="13400">
          <a:latin typeface="+mn-lt"/>
          <a:ea typeface="+mn-ea"/>
          <a:cs typeface="+mn-cs"/>
          <a:sym typeface="Helvetica Light"/>
        </a:defRPr>
      </a:lvl1pPr>
      <a:lvl2pPr indent="228600" algn="ctr" defTabSz="825500">
        <a:defRPr sz="13400">
          <a:latin typeface="+mn-lt"/>
          <a:ea typeface="+mn-ea"/>
          <a:cs typeface="+mn-cs"/>
          <a:sym typeface="Helvetica Light"/>
        </a:defRPr>
      </a:lvl2pPr>
      <a:lvl3pPr indent="457200" algn="ctr" defTabSz="825500">
        <a:defRPr sz="13400">
          <a:latin typeface="+mn-lt"/>
          <a:ea typeface="+mn-ea"/>
          <a:cs typeface="+mn-cs"/>
          <a:sym typeface="Helvetica Light"/>
        </a:defRPr>
      </a:lvl3pPr>
      <a:lvl4pPr indent="685800" algn="ctr" defTabSz="825500">
        <a:defRPr sz="13400">
          <a:latin typeface="+mn-lt"/>
          <a:ea typeface="+mn-ea"/>
          <a:cs typeface="+mn-cs"/>
          <a:sym typeface="Helvetica Light"/>
        </a:defRPr>
      </a:lvl4pPr>
      <a:lvl5pPr indent="914400" algn="ctr" defTabSz="825500">
        <a:defRPr sz="13400">
          <a:latin typeface="+mn-lt"/>
          <a:ea typeface="+mn-ea"/>
          <a:cs typeface="+mn-cs"/>
          <a:sym typeface="Helvetica Light"/>
        </a:defRPr>
      </a:lvl5pPr>
      <a:lvl6pPr indent="1143000" algn="ctr" defTabSz="825500">
        <a:defRPr sz="13400">
          <a:latin typeface="+mn-lt"/>
          <a:ea typeface="+mn-ea"/>
          <a:cs typeface="+mn-cs"/>
          <a:sym typeface="Helvetica Light"/>
        </a:defRPr>
      </a:lvl6pPr>
      <a:lvl7pPr indent="1371600" algn="ctr" defTabSz="825500">
        <a:defRPr sz="13400">
          <a:latin typeface="+mn-lt"/>
          <a:ea typeface="+mn-ea"/>
          <a:cs typeface="+mn-cs"/>
          <a:sym typeface="Helvetica Light"/>
        </a:defRPr>
      </a:lvl7pPr>
      <a:lvl8pPr indent="1600200" algn="ctr" defTabSz="825500">
        <a:defRPr sz="13400">
          <a:latin typeface="+mn-lt"/>
          <a:ea typeface="+mn-ea"/>
          <a:cs typeface="+mn-cs"/>
          <a:sym typeface="Helvetica Light"/>
        </a:defRPr>
      </a:lvl8pPr>
      <a:lvl9pPr indent="1828800" algn="ctr" defTabSz="825500">
        <a:defRPr sz="13400">
          <a:latin typeface="+mn-lt"/>
          <a:ea typeface="+mn-ea"/>
          <a:cs typeface="+mn-cs"/>
          <a:sym typeface="Helvetica Light"/>
        </a:defRPr>
      </a:lvl9pPr>
    </p:titleStyle>
    <p:bodyStyle>
      <a:lvl1pPr marL="757115" indent="-757115" defTabSz="825500">
        <a:spcBef>
          <a:spcPts val="5900"/>
        </a:spcBef>
        <a:buSzPct val="75000"/>
        <a:buChar char="•"/>
        <a:defRPr sz="6200">
          <a:latin typeface="+mn-lt"/>
          <a:ea typeface="+mn-ea"/>
          <a:cs typeface="+mn-cs"/>
          <a:sym typeface="Helvetica Light"/>
        </a:defRPr>
      </a:lvl1pPr>
      <a:lvl2pPr marL="1392115" indent="-757115" defTabSz="825500">
        <a:spcBef>
          <a:spcPts val="5900"/>
        </a:spcBef>
        <a:buSzPct val="75000"/>
        <a:buChar char="•"/>
        <a:defRPr sz="6200">
          <a:latin typeface="+mn-lt"/>
          <a:ea typeface="+mn-ea"/>
          <a:cs typeface="+mn-cs"/>
          <a:sym typeface="Helvetica Light"/>
        </a:defRPr>
      </a:lvl2pPr>
      <a:lvl3pPr marL="2027115" indent="-757115" defTabSz="825500">
        <a:spcBef>
          <a:spcPts val="5900"/>
        </a:spcBef>
        <a:buSzPct val="75000"/>
        <a:buChar char="•"/>
        <a:defRPr sz="6200">
          <a:latin typeface="+mn-lt"/>
          <a:ea typeface="+mn-ea"/>
          <a:cs typeface="+mn-cs"/>
          <a:sym typeface="Helvetica Light"/>
        </a:defRPr>
      </a:lvl3pPr>
      <a:lvl4pPr marL="2662115" indent="-757115" defTabSz="825500">
        <a:spcBef>
          <a:spcPts val="5900"/>
        </a:spcBef>
        <a:buSzPct val="75000"/>
        <a:buChar char="•"/>
        <a:defRPr sz="6200">
          <a:latin typeface="+mn-lt"/>
          <a:ea typeface="+mn-ea"/>
          <a:cs typeface="+mn-cs"/>
          <a:sym typeface="Helvetica Light"/>
        </a:defRPr>
      </a:lvl4pPr>
      <a:lvl5pPr marL="3297115" indent="-757115" defTabSz="825500">
        <a:spcBef>
          <a:spcPts val="5900"/>
        </a:spcBef>
        <a:buSzPct val="75000"/>
        <a:buChar char="•"/>
        <a:defRPr sz="6200">
          <a:latin typeface="+mn-lt"/>
          <a:ea typeface="+mn-ea"/>
          <a:cs typeface="+mn-cs"/>
          <a:sym typeface="Helvetica Light"/>
        </a:defRPr>
      </a:lvl5pPr>
      <a:lvl6pPr marL="3932115" indent="-757115" defTabSz="825500">
        <a:spcBef>
          <a:spcPts val="5900"/>
        </a:spcBef>
        <a:buSzPct val="75000"/>
        <a:buChar char="•"/>
        <a:defRPr sz="6200">
          <a:latin typeface="+mn-lt"/>
          <a:ea typeface="+mn-ea"/>
          <a:cs typeface="+mn-cs"/>
          <a:sym typeface="Helvetica Light"/>
        </a:defRPr>
      </a:lvl6pPr>
      <a:lvl7pPr marL="4567115" indent="-757115" defTabSz="825500">
        <a:spcBef>
          <a:spcPts val="5900"/>
        </a:spcBef>
        <a:buSzPct val="75000"/>
        <a:buChar char="•"/>
        <a:defRPr sz="6200">
          <a:latin typeface="+mn-lt"/>
          <a:ea typeface="+mn-ea"/>
          <a:cs typeface="+mn-cs"/>
          <a:sym typeface="Helvetica Light"/>
        </a:defRPr>
      </a:lvl7pPr>
      <a:lvl8pPr marL="5202115" indent="-757115" defTabSz="825500">
        <a:spcBef>
          <a:spcPts val="5900"/>
        </a:spcBef>
        <a:buSzPct val="75000"/>
        <a:buChar char="•"/>
        <a:defRPr sz="6200">
          <a:latin typeface="+mn-lt"/>
          <a:ea typeface="+mn-ea"/>
          <a:cs typeface="+mn-cs"/>
          <a:sym typeface="Helvetica Light"/>
        </a:defRPr>
      </a:lvl8pPr>
      <a:lvl9pPr marL="5837115" indent="-757115" defTabSz="825500">
        <a:spcBef>
          <a:spcPts val="5900"/>
        </a:spcBef>
        <a:buSzPct val="75000"/>
        <a:buChar char="•"/>
        <a:defRPr sz="6200">
          <a:latin typeface="+mn-lt"/>
          <a:ea typeface="+mn-ea"/>
          <a:cs typeface="+mn-cs"/>
          <a:sym typeface="Helvetica Light"/>
        </a:defRPr>
      </a:lvl9pPr>
    </p:bodyStyle>
    <p:otherStyle>
      <a:lvl1pPr algn="ctr" defTabSz="825500">
        <a:defRPr sz="28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825500">
        <a:defRPr sz="28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825500">
        <a:defRPr sz="28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825500">
        <a:defRPr sz="28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825500">
        <a:defRPr sz="28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825500">
        <a:defRPr sz="28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825500">
        <a:defRPr sz="28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825500">
        <a:defRPr sz="28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825500">
        <a:defRPr sz="28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34" name="Smarty ERP — это полноценный инструмент для управления ресурсам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38" name="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42" name="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46" name="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9" name="Shape 4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0" name="3.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3" name="Shape 5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4" name="3.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58" name="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61" name="Shape 6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62" name="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65" name="Shape 6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66" name="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70" name="7.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73" name="Shape 7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74" name="7.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77" name="Shape 7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78" name="7.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82" name="7.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85" name="Shape 8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86" name="7.4.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89" name="Shape 8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90" name="7.4.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94" name="7.4.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98" name="7.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01" name="Shape 10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102" name="7.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106" name="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09" name="Shape 10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110" name="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13" name="Shape 11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114" name="1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118" name="1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21" name="Shape 12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pic>
        <p:nvPicPr>
          <p:cNvPr id="122" name="1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6009600" cy="1649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6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6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